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60" r:id="rId4"/>
    <p:sldMasterId id="2147483720" r:id="rId5"/>
    <p:sldMasterId id="2147483759" r:id="rId6"/>
  </p:sldMasterIdLst>
  <p:notesMasterIdLst>
    <p:notesMasterId r:id="rId41"/>
  </p:notesMasterIdLst>
  <p:handoutMasterIdLst>
    <p:handoutMasterId r:id="rId42"/>
  </p:handoutMasterIdLst>
  <p:sldIdLst>
    <p:sldId id="256" r:id="rId7"/>
    <p:sldId id="387" r:id="rId8"/>
    <p:sldId id="389" r:id="rId9"/>
    <p:sldId id="329" r:id="rId10"/>
    <p:sldId id="328" r:id="rId11"/>
    <p:sldId id="325" r:id="rId12"/>
    <p:sldId id="342" r:id="rId13"/>
    <p:sldId id="534" r:id="rId14"/>
    <p:sldId id="506" r:id="rId15"/>
    <p:sldId id="508" r:id="rId16"/>
    <p:sldId id="367" r:id="rId17"/>
    <p:sldId id="537" r:id="rId18"/>
    <p:sldId id="266" r:id="rId19"/>
    <p:sldId id="369" r:id="rId20"/>
    <p:sldId id="512" r:id="rId21"/>
    <p:sldId id="527" r:id="rId22"/>
    <p:sldId id="547" r:id="rId23"/>
    <p:sldId id="548" r:id="rId24"/>
    <p:sldId id="549" r:id="rId25"/>
    <p:sldId id="538" r:id="rId26"/>
    <p:sldId id="341" r:id="rId27"/>
    <p:sldId id="539" r:id="rId28"/>
    <p:sldId id="540" r:id="rId29"/>
    <p:sldId id="541" r:id="rId30"/>
    <p:sldId id="542" r:id="rId31"/>
    <p:sldId id="550" r:id="rId32"/>
    <p:sldId id="551" r:id="rId33"/>
    <p:sldId id="552" r:id="rId34"/>
    <p:sldId id="543" r:id="rId35"/>
    <p:sldId id="544" r:id="rId36"/>
    <p:sldId id="545" r:id="rId37"/>
    <p:sldId id="546" r:id="rId38"/>
    <p:sldId id="280" r:id="rId39"/>
    <p:sldId id="533" r:id="rId40"/>
  </p:sldIdLst>
  <p:sldSz cx="9144000" cy="6858000" type="screen4x3"/>
  <p:notesSz cx="6858000" cy="9144000"/>
  <p:embeddedFontLst>
    <p:embeddedFont>
      <p:font typeface="Calibri" panose="020F0502020204030204" pitchFamily="34" charset="0"/>
      <p:regular r:id="rId43"/>
      <p:bold r:id="rId44"/>
      <p:italic r:id="rId45"/>
      <p:boldItalic r:id="rId46"/>
    </p:embeddedFont>
    <p:embeddedFont>
      <p:font typeface="Calibri Light" panose="020F0302020204030204" pitchFamily="34" charset="0"/>
      <p:regular r:id="rId47"/>
      <p:italic r:id="rId48"/>
    </p:embeddedFont>
    <p:embeddedFont>
      <p:font typeface="FS Elliot Pro" panose="020B0604020202020204" charset="0"/>
      <p:regular r:id="rId49"/>
      <p:bold r:id="rId50"/>
      <p:italic r:id="rId51"/>
      <p:boldItalic r:id="rId52"/>
    </p:embeddedFont>
    <p:embeddedFont>
      <p:font typeface="Segoe UI" panose="020B0502040204020203" pitchFamily="34" charset="0"/>
      <p:regular r:id="rId53"/>
      <p:bold r:id="rId54"/>
      <p:italic r:id="rId55"/>
      <p:boldItalic r:id="rId56"/>
    </p:embeddedFont>
    <p:embeddedFont>
      <p:font typeface="Verdana" panose="020B0604030504040204" pitchFamily="34" charset="0"/>
      <p:regular r:id="rId57"/>
      <p:bold r:id="rId58"/>
      <p:italic r:id="rId59"/>
      <p:boldItalic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24">
          <p15:clr>
            <a:srgbClr val="A4A3A4"/>
          </p15:clr>
        </p15:guide>
        <p15:guide id="2" pos="41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996BEA-F823-4A22-9BB7-C600D73FABCB}" v="24" dt="2023-06-13T04:00:56.8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86496" autoAdjust="0"/>
  </p:normalViewPr>
  <p:slideViewPr>
    <p:cSldViewPr snapToGrid="0">
      <p:cViewPr varScale="1">
        <p:scale>
          <a:sx n="98" d="100"/>
          <a:sy n="98" d="100"/>
        </p:scale>
        <p:origin x="1956" y="96"/>
      </p:cViewPr>
      <p:guideLst>
        <p:guide orient="horz" pos="4024"/>
        <p:guide pos="411"/>
      </p:guideLst>
    </p:cSldViewPr>
  </p:slideViewPr>
  <p:outlineViewPr>
    <p:cViewPr>
      <p:scale>
        <a:sx n="33" d="100"/>
        <a:sy n="33" d="100"/>
      </p:scale>
      <p:origin x="0" y="-17958"/>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99" d="100"/>
          <a:sy n="99" d="100"/>
        </p:scale>
        <p:origin x="357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7.fntdata"/><Relationship Id="rId57" Type="http://schemas.openxmlformats.org/officeDocument/2006/relationships/font" Target="fonts/font15.fntdata"/><Relationship Id="rId61"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4.fntdata"/><Relationship Id="rId59" Type="http://schemas.openxmlformats.org/officeDocument/2006/relationships/font" Target="fonts/font1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A432D6-BBEB-0E4F-81C1-E8FAEA906FD6}" type="datetimeFigureOut">
              <a:rPr lang="en-US" smtClean="0"/>
              <a:t>6/14/2023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6650AD-D700-924E-B9EB-82B6FFE23B3D}" type="slidenum">
              <a:rPr lang="en-US" smtClean="0"/>
              <a:t>‹#›</a:t>
            </a:fld>
            <a:endParaRPr lang="en-US" dirty="0"/>
          </a:p>
        </p:txBody>
      </p:sp>
    </p:spTree>
    <p:extLst>
      <p:ext uri="{BB962C8B-B14F-4D97-AF65-F5344CB8AC3E}">
        <p14:creationId xmlns:p14="http://schemas.microsoft.com/office/powerpoint/2010/main" val="6672783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61CC6E-1733-714E-B6BF-4292E993DC10}" type="datetimeFigureOut">
              <a:rPr lang="en-US" smtClean="0"/>
              <a:t>6/14/2023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3883EF-A948-DB46-81CC-856300FF4B8C}" type="slidenum">
              <a:rPr lang="en-US" smtClean="0"/>
              <a:t>‹#›</a:t>
            </a:fld>
            <a:endParaRPr lang="en-US" dirty="0"/>
          </a:p>
        </p:txBody>
      </p:sp>
    </p:spTree>
    <p:extLst>
      <p:ext uri="{BB962C8B-B14F-4D97-AF65-F5344CB8AC3E}">
        <p14:creationId xmlns:p14="http://schemas.microsoft.com/office/powerpoint/2010/main" val="41697987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Opening slide before worship starts</a:t>
            </a:r>
          </a:p>
          <a:p>
            <a:r>
              <a:rPr lang="en-AU" i="1" dirty="0"/>
              <a:t>Please have the Share Sunday brochures available for people as they enter. </a:t>
            </a:r>
          </a:p>
        </p:txBody>
      </p:sp>
      <p:sp>
        <p:nvSpPr>
          <p:cNvPr id="4" name="Slide Number Placeholder 3"/>
          <p:cNvSpPr>
            <a:spLocks noGrp="1"/>
          </p:cNvSpPr>
          <p:nvPr>
            <p:ph type="sldNum" sz="quarter" idx="10"/>
          </p:nvPr>
        </p:nvSpPr>
        <p:spPr/>
        <p:txBody>
          <a:bodyPr/>
          <a:lstStyle/>
          <a:p>
            <a:fld id="{D83883EF-A948-DB46-81CC-856300FF4B8C}" type="slidenum">
              <a:rPr lang="en-US" smtClean="0"/>
              <a:t>1</a:t>
            </a:fld>
            <a:endParaRPr lang="en-US" dirty="0"/>
          </a:p>
        </p:txBody>
      </p:sp>
    </p:spTree>
    <p:extLst>
      <p:ext uri="{BB962C8B-B14F-4D97-AF65-F5344CB8AC3E}">
        <p14:creationId xmlns:p14="http://schemas.microsoft.com/office/powerpoint/2010/main" val="2724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Declaration of Forgiveness</a:t>
            </a:r>
            <a:endParaRPr lang="en-AU" dirty="0"/>
          </a:p>
        </p:txBody>
      </p:sp>
      <p:sp>
        <p:nvSpPr>
          <p:cNvPr id="4" name="Slide Number Placeholder 3"/>
          <p:cNvSpPr>
            <a:spLocks noGrp="1"/>
          </p:cNvSpPr>
          <p:nvPr>
            <p:ph type="sldNum" sz="quarter" idx="5"/>
          </p:nvPr>
        </p:nvSpPr>
        <p:spPr/>
        <p:txBody>
          <a:bodyPr/>
          <a:lstStyle/>
          <a:p>
            <a:fld id="{D83883EF-A948-DB46-81CC-856300FF4B8C}" type="slidenum">
              <a:rPr lang="en-US" smtClean="0"/>
              <a:t>10</a:t>
            </a:fld>
            <a:endParaRPr lang="en-US" dirty="0"/>
          </a:p>
        </p:txBody>
      </p:sp>
    </p:spTree>
    <p:extLst>
      <p:ext uri="{BB962C8B-B14F-4D97-AF65-F5344CB8AC3E}">
        <p14:creationId xmlns:p14="http://schemas.microsoft.com/office/powerpoint/2010/main" val="1252469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i="1" dirty="0"/>
              <a:t>(if your congregation passes the peace, and in line with the current health guidelines</a:t>
            </a:r>
          </a:p>
          <a:p>
            <a:r>
              <a:rPr lang="en-AU" sz="1200" i="1" dirty="0"/>
              <a:t>continue with:</a:t>
            </a:r>
            <a:endParaRPr lang="en-AU" sz="1200" dirty="0"/>
          </a:p>
          <a:p>
            <a:r>
              <a:rPr lang="en-AU" sz="1200" dirty="0"/>
              <a:t> </a:t>
            </a:r>
          </a:p>
          <a:p>
            <a:r>
              <a:rPr lang="en-AU" sz="1200" dirty="0"/>
              <a:t>The peace of the Lord be always with you</a:t>
            </a:r>
          </a:p>
          <a:p>
            <a:r>
              <a:rPr lang="en-AU" sz="1200" b="1" dirty="0"/>
              <a:t>And also with you.</a:t>
            </a:r>
            <a:endParaRPr lang="en-AU" sz="1200" dirty="0"/>
          </a:p>
          <a:p>
            <a:r>
              <a:rPr lang="en-AU" sz="1200" dirty="0"/>
              <a:t> </a:t>
            </a:r>
          </a:p>
          <a:p>
            <a:r>
              <a:rPr lang="en-AU" sz="1200" i="1" dirty="0"/>
              <a:t>and invite people to exchange a sign of peace with one another)</a:t>
            </a:r>
            <a:endParaRPr lang="en-AU" sz="1200" dirty="0"/>
          </a:p>
          <a:p>
            <a:r>
              <a:rPr lang="en-AU" sz="1200" dirty="0"/>
              <a:t>The peace of the Lord be always with you</a:t>
            </a:r>
          </a:p>
          <a:p>
            <a:r>
              <a:rPr lang="en-AU" sz="1200" b="1" dirty="0"/>
              <a:t>And also with you.</a:t>
            </a:r>
            <a:endParaRPr lang="en-AU" sz="1200" dirty="0"/>
          </a:p>
          <a:p>
            <a:endParaRPr lang="en-AU" dirty="0"/>
          </a:p>
        </p:txBody>
      </p:sp>
      <p:sp>
        <p:nvSpPr>
          <p:cNvPr id="4" name="Slide Number Placeholder 3"/>
          <p:cNvSpPr>
            <a:spLocks noGrp="1"/>
          </p:cNvSpPr>
          <p:nvPr>
            <p:ph type="sldNum" sz="quarter" idx="5"/>
          </p:nvPr>
        </p:nvSpPr>
        <p:spPr/>
        <p:txBody>
          <a:bodyPr/>
          <a:lstStyle/>
          <a:p>
            <a:fld id="{D83883EF-A948-DB46-81CC-856300FF4B8C}" type="slidenum">
              <a:rPr lang="en-US" smtClean="0"/>
              <a:t>11</a:t>
            </a:fld>
            <a:endParaRPr lang="en-US" dirty="0"/>
          </a:p>
        </p:txBody>
      </p:sp>
    </p:spTree>
    <p:extLst>
      <p:ext uri="{BB962C8B-B14F-4D97-AF65-F5344CB8AC3E}">
        <p14:creationId xmlns:p14="http://schemas.microsoft.com/office/powerpoint/2010/main" val="2692793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stand as we are able to sing our opening hymn:</a:t>
            </a:r>
          </a:p>
        </p:txBody>
      </p:sp>
      <p:sp>
        <p:nvSpPr>
          <p:cNvPr id="4" name="Slide Number Placeholder 3"/>
          <p:cNvSpPr>
            <a:spLocks noGrp="1"/>
          </p:cNvSpPr>
          <p:nvPr>
            <p:ph type="sldNum" sz="quarter" idx="5"/>
          </p:nvPr>
        </p:nvSpPr>
        <p:spPr/>
        <p:txBody>
          <a:bodyPr/>
          <a:lstStyle/>
          <a:p>
            <a:fld id="{D83883EF-A948-DB46-81CC-856300FF4B8C}" type="slidenum">
              <a:rPr lang="en-US" smtClean="0"/>
              <a:t>12</a:t>
            </a:fld>
            <a:endParaRPr lang="en-US" dirty="0"/>
          </a:p>
        </p:txBody>
      </p:sp>
    </p:spTree>
    <p:extLst>
      <p:ext uri="{BB962C8B-B14F-4D97-AF65-F5344CB8AC3E}">
        <p14:creationId xmlns:p14="http://schemas.microsoft.com/office/powerpoint/2010/main" val="1998092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Calibri Light" panose="020F0302020204030204" pitchFamily="34" charset="0"/>
                <a:ea typeface="Calibri" panose="020F0502020204030204" pitchFamily="34" charset="0"/>
                <a:cs typeface="Times New Roman" panose="02020603050405020304" pitchFamily="18" charset="0"/>
              </a:rPr>
              <a:t>(Any scriptural quotations are from the New Revised Standard Version Updated Edition – NRSVUE)</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r>
              <a:rPr lang="en-AU" sz="1800" dirty="0">
                <a:effectLst/>
                <a:latin typeface="Calibri Light" panose="020F0302020204030204" pitchFamily="34" charset="0"/>
                <a:ea typeface="Calibri" panose="020F0502020204030204" pitchFamily="34" charset="0"/>
                <a:cs typeface="Times New Roman" panose="02020603050405020304" pitchFamily="18" charset="0"/>
              </a:rPr>
              <a:t>(The Revised Common Lectionary for Sunday 20th August 2023, Pentecost 12)</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D83883EF-A948-DB46-81CC-856300FF4B8C}" type="slidenum">
              <a:rPr lang="en-US" smtClean="0"/>
              <a:t>13</a:t>
            </a:fld>
            <a:endParaRPr lang="en-US" dirty="0"/>
          </a:p>
        </p:txBody>
      </p:sp>
    </p:spTree>
    <p:extLst>
      <p:ext uri="{BB962C8B-B14F-4D97-AF65-F5344CB8AC3E}">
        <p14:creationId xmlns:p14="http://schemas.microsoft.com/office/powerpoint/2010/main" val="1603079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Calibri Light" panose="020F0302020204030204" pitchFamily="34" charset="0"/>
                <a:ea typeface="Calibri" panose="020F0502020204030204" pitchFamily="34" charset="0"/>
                <a:cs typeface="Times New Roman" panose="02020603050405020304" pitchFamily="18" charset="0"/>
              </a:rPr>
              <a:t>This an opportunity for an intergenerational activity and conversation around the Question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r>
              <a:rPr lang="en-AU" sz="1800" b="1" dirty="0">
                <a:effectLst/>
                <a:latin typeface="Calibri Light" panose="020F0302020204030204" pitchFamily="34" charset="0"/>
                <a:ea typeface="Calibri" panose="020F0502020204030204" pitchFamily="34" charset="0"/>
                <a:cs typeface="Times New Roman" panose="02020603050405020304" pitchFamily="18" charset="0"/>
              </a:rPr>
              <a:t>“How can we respond together to God’s call for unity?”</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r>
              <a:rPr lang="en-AU" sz="1800" b="1" dirty="0">
                <a:effectLst/>
                <a:latin typeface="Calibri Light" panose="020F0302020204030204" pitchFamily="34" charset="0"/>
                <a:ea typeface="Calibri" panose="020F0502020204030204" pitchFamily="34" charset="0"/>
                <a:cs typeface="Times New Roman" panose="02020603050405020304" pitchFamily="18" charset="0"/>
              </a:rPr>
              <a:t>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r>
              <a:rPr lang="en-AU" sz="1800" dirty="0">
                <a:effectLst/>
                <a:latin typeface="Calibri Light" panose="020F0302020204030204" pitchFamily="34" charset="0"/>
                <a:ea typeface="Calibri" panose="020F0502020204030204" pitchFamily="34" charset="0"/>
                <a:cs typeface="Times New Roman" panose="02020603050405020304" pitchFamily="18" charset="0"/>
              </a:rPr>
              <a:t>Choose one of today’s texts to focus on.</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r>
              <a:rPr lang="en-AU" sz="1800" dirty="0">
                <a:effectLst/>
                <a:latin typeface="Calibri Light" panose="020F0302020204030204" pitchFamily="34" charset="0"/>
                <a:ea typeface="Calibri" panose="020F0502020204030204" pitchFamily="34" charset="0"/>
                <a:cs typeface="Times New Roman" panose="02020603050405020304" pitchFamily="18" charset="0"/>
              </a:rPr>
              <a:t>The lectionary readings for today describe an ever-widening call for unity. </a:t>
            </a:r>
          </a:p>
          <a:p>
            <a:endParaRPr lang="en-AU" sz="1800" dirty="0">
              <a:effectLst/>
              <a:latin typeface="Calibri Light" panose="020F0302020204030204" pitchFamily="34" charset="0"/>
              <a:ea typeface="Calibri" panose="020F0502020204030204" pitchFamily="34" charset="0"/>
              <a:cs typeface="Times New Roman" panose="02020603050405020304" pitchFamily="18" charset="0"/>
            </a:endParaRPr>
          </a:p>
          <a:p>
            <a:r>
              <a:rPr lang="en-AU" sz="1800" b="1" dirty="0">
                <a:effectLst/>
                <a:latin typeface="Calibri Light" panose="020F0302020204030204" pitchFamily="34" charset="0"/>
                <a:ea typeface="Calibri" panose="020F0502020204030204" pitchFamily="34" charset="0"/>
                <a:cs typeface="Times New Roman" panose="02020603050405020304" pitchFamily="18" charset="0"/>
              </a:rPr>
              <a:t>Hand out the Activity Sheet provided in the resource pack </a:t>
            </a:r>
            <a:r>
              <a:rPr lang="en-AU" sz="1800" dirty="0">
                <a:effectLst/>
                <a:latin typeface="Calibri Light" panose="020F0302020204030204" pitchFamily="34" charset="0"/>
                <a:ea typeface="Calibri" panose="020F0502020204030204" pitchFamily="34" charset="0"/>
                <a:cs typeface="Times New Roman" panose="02020603050405020304" pitchFamily="18" charset="0"/>
              </a:rPr>
              <a:t>and encourage everyone to work together in pairs/small groups to complete the activity sheet. Encourage a mix of generations.</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r>
              <a:rPr lang="en-AU" sz="1800" dirty="0">
                <a:effectLst/>
                <a:latin typeface="Calibri Light" panose="020F0302020204030204" pitchFamily="34" charset="0"/>
                <a:ea typeface="Calibri" panose="020F0502020204030204" pitchFamily="34" charset="0"/>
                <a:cs typeface="Times New Roman" panose="02020603050405020304" pitchFamily="18" charset="0"/>
              </a:rPr>
              <a:t>Invite contributions in words, drawings, sculpture, mime!</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r>
              <a:rPr lang="en-AU" sz="1800" dirty="0">
                <a:effectLst/>
                <a:latin typeface="Calibri Light" panose="020F0302020204030204" pitchFamily="34" charset="0"/>
                <a:ea typeface="Calibri" panose="020F0502020204030204" pitchFamily="34" charset="0"/>
                <a:cs typeface="Times New Roman" panose="02020603050405020304" pitchFamily="18" charset="0"/>
              </a:rPr>
              <a:t>Share in small groups and report back to whole gathering if appropriate.</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r>
              <a:rPr lang="en-AU" sz="1800" dirty="0">
                <a:effectLst/>
                <a:latin typeface="Calibri Light" panose="020F0302020204030204" pitchFamily="34" charset="0"/>
                <a:ea typeface="Calibri" panose="020F0502020204030204" pitchFamily="34" charset="0"/>
                <a:cs typeface="Times New Roman" panose="02020603050405020304" pitchFamily="18" charset="0"/>
              </a:rPr>
              <a:t>Another question for reflection:</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r>
              <a:rPr lang="en-AU" sz="1800" b="1" dirty="0">
                <a:effectLst/>
                <a:latin typeface="Calibri Light" panose="020F0302020204030204" pitchFamily="34" charset="0"/>
                <a:ea typeface="Calibri" panose="020F0502020204030204" pitchFamily="34" charset="0"/>
                <a:cs typeface="Times New Roman" panose="02020603050405020304" pitchFamily="18" charset="0"/>
              </a:rPr>
              <a:t>What might be some of the challenges if your group cannot agree on a common purpose, and/or a common set of values?</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r>
              <a:rPr lang="en-AU" sz="1800" dirty="0">
                <a:effectLst/>
                <a:latin typeface="Calibri Light" panose="020F0302020204030204" pitchFamily="34" charset="0"/>
                <a:ea typeface="Calibri" panose="020F0502020204030204" pitchFamily="34" charset="0"/>
                <a:cs typeface="Times New Roman" panose="02020603050405020304" pitchFamily="18" charset="0"/>
              </a:rPr>
              <a:t>Close with prayers of thanks for the unity of God, Creator, Redeemer and Life-giving Spirit, overflowing in our lives and communities.</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AU" sz="1000" dirty="0"/>
          </a:p>
        </p:txBody>
      </p:sp>
      <p:sp>
        <p:nvSpPr>
          <p:cNvPr id="4" name="Slide Number Placeholder 3"/>
          <p:cNvSpPr>
            <a:spLocks noGrp="1"/>
          </p:cNvSpPr>
          <p:nvPr>
            <p:ph type="sldNum" sz="quarter" idx="5"/>
          </p:nvPr>
        </p:nvSpPr>
        <p:spPr/>
        <p:txBody>
          <a:bodyPr/>
          <a:lstStyle/>
          <a:p>
            <a:fld id="{D83883EF-A948-DB46-81CC-856300FF4B8C}" type="slidenum">
              <a:rPr lang="en-US" smtClean="0"/>
              <a:t>14</a:t>
            </a:fld>
            <a:endParaRPr lang="en-US" dirty="0"/>
          </a:p>
        </p:txBody>
      </p:sp>
    </p:spTree>
    <p:extLst>
      <p:ext uri="{BB962C8B-B14F-4D97-AF65-F5344CB8AC3E}">
        <p14:creationId xmlns:p14="http://schemas.microsoft.com/office/powerpoint/2010/main" val="4066955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stand as we are able to sing: </a:t>
            </a:r>
          </a:p>
        </p:txBody>
      </p:sp>
      <p:sp>
        <p:nvSpPr>
          <p:cNvPr id="4" name="Slide Number Placeholder 3"/>
          <p:cNvSpPr>
            <a:spLocks noGrp="1"/>
          </p:cNvSpPr>
          <p:nvPr>
            <p:ph type="sldNum" sz="quarter" idx="5"/>
          </p:nvPr>
        </p:nvSpPr>
        <p:spPr/>
        <p:txBody>
          <a:bodyPr/>
          <a:lstStyle/>
          <a:p>
            <a:fld id="{D83883EF-A948-DB46-81CC-856300FF4B8C}" type="slidenum">
              <a:rPr lang="en-US" smtClean="0"/>
              <a:t>15</a:t>
            </a:fld>
            <a:endParaRPr lang="en-US" dirty="0"/>
          </a:p>
        </p:txBody>
      </p:sp>
    </p:spTree>
    <p:extLst>
      <p:ext uri="{BB962C8B-B14F-4D97-AF65-F5344CB8AC3E}">
        <p14:creationId xmlns:p14="http://schemas.microsoft.com/office/powerpoint/2010/main" val="4084557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800" i="1" dirty="0">
                <a:effectLst/>
                <a:latin typeface="Calibri Light" panose="020F0302020204030204" pitchFamily="34" charset="0"/>
                <a:ea typeface="Calibri" panose="020F0502020204030204" pitchFamily="34" charset="0"/>
                <a:cs typeface="Times New Roman" panose="02020603050405020304" pitchFamily="18" charset="0"/>
              </a:rPr>
              <a:t>There are some sermon/reflection materials in the resources pack for the core reflection time, including some information on current statistics, information about some programs, and stories of how fractured communities and lives are being healed and divisions overcome.</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D83883EF-A948-DB46-81CC-856300FF4B8C}" type="slidenum">
              <a:rPr lang="en-US" smtClean="0"/>
              <a:t>16</a:t>
            </a:fld>
            <a:endParaRPr lang="en-US" dirty="0"/>
          </a:p>
        </p:txBody>
      </p:sp>
    </p:spTree>
    <p:extLst>
      <p:ext uri="{BB962C8B-B14F-4D97-AF65-F5344CB8AC3E}">
        <p14:creationId xmlns:p14="http://schemas.microsoft.com/office/powerpoint/2010/main" val="543476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800" b="1" dirty="0">
                <a:effectLst/>
                <a:latin typeface="Calibri Light" panose="020F0302020204030204" pitchFamily="34" charset="0"/>
                <a:ea typeface="Calibri" panose="020F0502020204030204" pitchFamily="34" charset="0"/>
                <a:cs typeface="Times New Roman" panose="02020603050405020304" pitchFamily="18" charset="0"/>
              </a:rPr>
              <a:t>Unity through solidarity - 20 years of welcoming</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Since August 2002, Uniting’s Asylum Seeker Welcome Centre (ASWC) in Brunswick, despite divisive social and political climates, has stood firm as a place of refuge, unity and humility.</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While waiting for decisions on their applications to be recognised as refugees, many asylum seekers are isolated in the community with very little or no form of assistance and with few rights or entitlements. With the support and collaboration of congregations like: Coburg, Warrandyte, Camberwell and Brunswick we have come together in Unity with the ASWC to help ensure asylum seekers feel safe, welcome and part of the community.</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Uniting's Asylum Seeker Program Team Leader, Aimee says the centre supports people at all stage of their settlement journey.</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"The centre provides a dual service in responding to people's basic needs and empowering people to learn how to navigate the Australian context," she said.</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"It is important to understand where people are at in their settlement journey.”</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From English programs to digital literacy or piano lessons to employment workshops, the ASWC offers a myriad of programs to better prepare asylum seekers for life in Australia.</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And beyond practical support, the centre also provides emotional support. The migrant experience is known to be a complex one.</a:t>
            </a:r>
            <a:br>
              <a:rPr lang="en-AU" sz="1800" dirty="0">
                <a:effectLst/>
                <a:latin typeface="Calibri Light" panose="020F0302020204030204" pitchFamily="34" charset="0"/>
                <a:ea typeface="Calibri" panose="020F0502020204030204" pitchFamily="34" charset="0"/>
                <a:cs typeface="Times New Roman" panose="02020603050405020304" pitchFamily="18" charset="0"/>
              </a:rPr>
            </a:br>
            <a:r>
              <a:rPr lang="en-AU" sz="1800" dirty="0">
                <a:effectLst/>
                <a:latin typeface="Calibri Light" panose="020F0302020204030204" pitchFamily="34" charset="0"/>
                <a:ea typeface="Calibri" panose="020F0502020204030204" pitchFamily="34" charset="0"/>
                <a:cs typeface="Times New Roman" panose="02020603050405020304" pitchFamily="18" charset="0"/>
              </a:rPr>
              <a:t>“It might be sitting with someone while they cry for 10 minutes or smiling at someone and you’re the only person they have talked to that day. Being reminded of that role that we have in people’s lives and that the connection is meaningful for them,” Aimee said.</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Aimee expressed her gratitude to congregations for their long-standing support of the program, “congregations have always been behind the work we do. Their commitment to advocating for justice and supporting those seeking asylum is truly inspiring.”</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83883EF-A948-DB46-81CC-856300FF4B8C}" type="slidenum">
              <a:rPr lang="en-US" smtClean="0"/>
              <a:t>17</a:t>
            </a:fld>
            <a:endParaRPr lang="en-US" dirty="0"/>
          </a:p>
        </p:txBody>
      </p:sp>
    </p:spTree>
    <p:extLst>
      <p:ext uri="{BB962C8B-B14F-4D97-AF65-F5344CB8AC3E}">
        <p14:creationId xmlns:p14="http://schemas.microsoft.com/office/powerpoint/2010/main" val="3132928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800" b="1" dirty="0">
              <a:effectLst/>
              <a:latin typeface="Calibri Light" panose="020F0302020204030204" pitchFamily="34" charset="0"/>
              <a:ea typeface="Calibri" panose="020F0502020204030204" pitchFamily="34" charset="0"/>
            </a:endParaRPr>
          </a:p>
          <a:p>
            <a:r>
              <a:rPr lang="en-AU" sz="1800" b="1" dirty="0">
                <a:effectLst/>
                <a:latin typeface="Calibri Light" panose="020F0302020204030204" pitchFamily="34" charset="0"/>
                <a:ea typeface="Calibri" panose="020F0502020204030204" pitchFamily="34" charset="0"/>
              </a:rPr>
              <a:t>Unity through partnerships – putting faith into action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Some of you may remember Nancy* from our Winter Appeal. </a:t>
            </a:r>
          </a:p>
          <a:p>
            <a:pPr>
              <a:lnSpc>
                <a:spcPct val="107000"/>
              </a:lnSpc>
              <a:spcAft>
                <a:spcPts val="800"/>
              </a:spcAft>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A year ago, Nancy found herself on the edge of crisis. “One day I saw I'm alone. Really alone,” Nancy reflected. “I didn't know where to go, what to do. I just thought I can’t continue.”</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As a new migrant in Australia, Nancy had travelled all the way from Iran in search of new beginnings. However, life was not as she had dared dream.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While grappling with the grief of losing her mother, Nancy was forced to leave a violent marriage. Alone in a new country she was suddenly without stability, support or safety.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“You make some plan for yourself before leaving your country,” said Nancy. “Everyone makes that plan. But then you realise everything is completely different. Not what you expected.”</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Although Nancy has limited memory of that dreadful day, she fortuitously found herself one afternoon at the doors of Uniting’s emergency relief centre in Melbourne’s east.</a:t>
            </a:r>
          </a:p>
          <a:p>
            <a:pPr>
              <a:lnSpc>
                <a:spcPct val="107000"/>
              </a:lnSpc>
              <a:spcAft>
                <a:spcPts val="800"/>
              </a:spcAft>
            </a:pPr>
            <a:endParaRPr lang="en-AU" sz="18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“I went to Uniting by accident,” said Nancy. “I was in tears, crying. I just remember after that, everything happened very quickly.” “They helped and they put me [on the path] to a normal life.”</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Nancy was supported into crisis accommodation and then offered transitional housing. This accommodation is a partnership of the local congregation and Uniting </a:t>
            </a:r>
            <a:r>
              <a:rPr lang="en-AU" sz="1800" dirty="0" err="1">
                <a:effectLst/>
                <a:latin typeface="Calibri Light" panose="020F0302020204030204" pitchFamily="34" charset="0"/>
                <a:ea typeface="Calibri" panose="020F0502020204030204" pitchFamily="34" charset="0"/>
                <a:cs typeface="Times New Roman" panose="02020603050405020304" pitchFamily="18" charset="0"/>
              </a:rPr>
              <a:t>Vic.Tas</a:t>
            </a:r>
            <a:r>
              <a:rPr lang="en-AU" sz="1800" dirty="0">
                <a:effectLst/>
                <a:latin typeface="Calibri Light" panose="020F0302020204030204" pitchFamily="34" charset="0"/>
                <a:ea typeface="Calibri" panose="020F0502020204030204" pitchFamily="34" charset="0"/>
                <a:cs typeface="Times New Roman" panose="02020603050405020304" pitchFamily="18" charset="0"/>
              </a:rPr>
              <a:t>; the realisation of a shared vision.</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The Uniting program offers women who are at risk of homelessness and have experienced family violence, a safe haven while they set about securing a long-term home. Women also receive help with finances, mental health, food relief, employment coaching and other support services.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The local Uniting Church congregation advocated for and carefully planned the specialist accommodation. Congregation members generously donating their time to help prepare a joint funding application with the Wesley Mission, now Uniting </a:t>
            </a:r>
            <a:r>
              <a:rPr lang="en-AU" sz="1800" dirty="0" err="1">
                <a:effectLst/>
                <a:latin typeface="Calibri Light" panose="020F0302020204030204" pitchFamily="34" charset="0"/>
                <a:ea typeface="Calibri" panose="020F0502020204030204" pitchFamily="34" charset="0"/>
                <a:cs typeface="Times New Roman" panose="02020603050405020304" pitchFamily="18" charset="0"/>
              </a:rPr>
              <a:t>Vic.Tas</a:t>
            </a:r>
            <a:r>
              <a:rPr lang="en-AU" sz="1800" dirty="0">
                <a:effectLst/>
                <a:latin typeface="Calibri Light" panose="020F0302020204030204" pitchFamily="34" charset="0"/>
                <a:ea typeface="Calibri" panose="020F0502020204030204" pitchFamily="34" charset="0"/>
                <a:cs typeface="Times New Roman" panose="02020603050405020304" pitchFamily="18" charset="0"/>
              </a:rPr>
              <a:t>, to the Victorian Government.</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For more than two decades, congregational members continued to lobby governments to realise their missional purpose on the Church’s excess land.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Today Nancy is now living in her own apartment and completing a degree in data analysis.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“The good people in my life were Uniting. Honestly, even all the Australian people. They all had some role in my journey. They helped me a lot,” said Nancy.</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i="1" dirty="0">
                <a:effectLst/>
                <a:latin typeface="Calibri Light" panose="020F0302020204030204" pitchFamily="34" charset="0"/>
                <a:ea typeface="Calibri" panose="020F0502020204030204" pitchFamily="34" charset="0"/>
                <a:cs typeface="Times New Roman" panose="02020603050405020304" pitchFamily="18" charset="0"/>
              </a:rPr>
              <a:t>*This is a true story about a real person. Some details such as names have been changed to respect the wishes of the person featured.</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83883EF-A948-DB46-81CC-856300FF4B8C}" type="slidenum">
              <a:rPr lang="en-US" smtClean="0"/>
              <a:t>18</a:t>
            </a:fld>
            <a:endParaRPr lang="en-US" dirty="0"/>
          </a:p>
        </p:txBody>
      </p:sp>
    </p:spTree>
    <p:extLst>
      <p:ext uri="{BB962C8B-B14F-4D97-AF65-F5344CB8AC3E}">
        <p14:creationId xmlns:p14="http://schemas.microsoft.com/office/powerpoint/2010/main" val="838014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800" b="1" dirty="0">
                <a:effectLst/>
                <a:latin typeface="Calibri Light" panose="020F0302020204030204" pitchFamily="34" charset="0"/>
                <a:ea typeface="Calibri" panose="020F0502020204030204" pitchFamily="34" charset="0"/>
              </a:rPr>
              <a:t>Unity in allyship - compassion and a listening ear </a:t>
            </a:r>
          </a:p>
          <a:p>
            <a:pPr>
              <a:lnSpc>
                <a:spcPct val="107000"/>
              </a:lnSpc>
              <a:spcAft>
                <a:spcPts val="800"/>
              </a:spcAft>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Anthony volunteers as a Crisis Support worker for Uniting’s Lifeline in Prahran.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He supports people over the phone who may be facing a mental health crisis, and those who call asking for advice about a loved one or friend in trouble.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“I truly feel that I am making a difference,” said Anthony. </a:t>
            </a:r>
          </a:p>
          <a:p>
            <a:pPr>
              <a:lnSpc>
                <a:spcPct val="107000"/>
              </a:lnSpc>
              <a:spcAft>
                <a:spcPts val="800"/>
              </a:spcAft>
            </a:pPr>
            <a:endParaRPr lang="en-AU" sz="18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“My role is to be their ally, to let them know that they are not alone, to acknowledge what they are going through and how it impacts them.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“So many times, people just need to feel listened to. They need to have someone else ‘get it’ and acknowledge the hardship they are feeling.”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Anthony stresses that mental health impacts more than the individual.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“Suicide and depression are huge burdens on not just the individual but also their family and friends,” he said.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“So, being able to play a role where we can alleviate that, we are not only just going to be helping the caller but also their family and friends as well.”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Since volunteering, Anthony has found his outlook on life has shifted.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“This role gives me a lot of perspective on people and keeps me </a:t>
            </a:r>
            <a:r>
              <a:rPr lang="en-AU" sz="1800" dirty="0" err="1">
                <a:effectLst/>
                <a:latin typeface="Calibri Light" panose="020F0302020204030204" pitchFamily="34" charset="0"/>
                <a:ea typeface="Calibri" panose="020F0502020204030204" pitchFamily="34" charset="0"/>
                <a:cs typeface="Times New Roman" panose="02020603050405020304" pitchFamily="18" charset="0"/>
              </a:rPr>
              <a:t>centered</a:t>
            </a:r>
            <a:r>
              <a:rPr lang="en-AU" sz="1800" dirty="0">
                <a:effectLst/>
                <a:latin typeface="Calibri Light" panose="020F0302020204030204" pitchFamily="34" charset="0"/>
                <a:ea typeface="Calibri" panose="020F0502020204030204" pitchFamily="34" charset="0"/>
                <a:cs typeface="Times New Roman" panose="02020603050405020304" pitchFamily="18" charset="0"/>
              </a:rPr>
              <a:t>. It serves as a reminder to feel grateful for what I have, and to equally recognise when to call out for help.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Anthony explains that mental ill health doesn’t discriminate.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“Mental illness affects everyone and at every age,” he said.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“Feelings of loneliness, isolation and fear are often the key characteristics that drive depression.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“Almost all of us face significant challenges and hurdles sometime in our lives. These can weigh us down impacting not just our own health, but the health of our family and friends who love us.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“Lifeline volunteers are there to form that connection with you. To listen. To hear you without interruption or judgement. To be your ally, to empower you.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“Connecting with someone and helping them to realise they do matter to the world, can be an incredibly empowering and enriching experience for the soul.”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Uniting </a:t>
            </a:r>
            <a:r>
              <a:rPr lang="en-AU" sz="1800" dirty="0" err="1">
                <a:effectLst/>
                <a:latin typeface="Calibri Light" panose="020F0302020204030204" pitchFamily="34" charset="0"/>
                <a:ea typeface="Calibri" panose="020F0502020204030204" pitchFamily="34" charset="0"/>
                <a:cs typeface="Times New Roman" panose="02020603050405020304" pitchFamily="18" charset="0"/>
              </a:rPr>
              <a:t>Vic.Tas</a:t>
            </a:r>
            <a:r>
              <a:rPr lang="en-AU" sz="1800" dirty="0">
                <a:effectLst/>
                <a:latin typeface="Calibri Light" panose="020F0302020204030204" pitchFamily="34" charset="0"/>
                <a:ea typeface="Calibri" panose="020F0502020204030204" pitchFamily="34" charset="0"/>
                <a:cs typeface="Times New Roman" panose="02020603050405020304" pitchFamily="18" charset="0"/>
              </a:rPr>
              <a:t> is a trusted delivery partner of Lifeline Australia in Melbourne and Ballarat.</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Uniting’s Ballarat service began operating in 1971. The service was a developed vision set forth by a band of keen volunteers from the Uniting Church. Today over 1,000 volunteers have helped people in crisis in the Ballarat community over the last 50 years.</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83883EF-A948-DB46-81CC-856300FF4B8C}" type="slidenum">
              <a:rPr lang="en-US" smtClean="0"/>
              <a:t>19</a:t>
            </a:fld>
            <a:endParaRPr lang="en-US" dirty="0"/>
          </a:p>
        </p:txBody>
      </p:sp>
    </p:spTree>
    <p:extLst>
      <p:ext uri="{BB962C8B-B14F-4D97-AF65-F5344CB8AC3E}">
        <p14:creationId xmlns:p14="http://schemas.microsoft.com/office/powerpoint/2010/main" val="323949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Acknowledgement of country, as per local custom. </a:t>
            </a:r>
          </a:p>
        </p:txBody>
      </p:sp>
      <p:sp>
        <p:nvSpPr>
          <p:cNvPr id="4" name="Slide Number Placeholder 3"/>
          <p:cNvSpPr>
            <a:spLocks noGrp="1"/>
          </p:cNvSpPr>
          <p:nvPr>
            <p:ph type="sldNum" sz="quarter" idx="5"/>
          </p:nvPr>
        </p:nvSpPr>
        <p:spPr/>
        <p:txBody>
          <a:bodyPr/>
          <a:lstStyle/>
          <a:p>
            <a:fld id="{D83883EF-A948-DB46-81CC-856300FF4B8C}" type="slidenum">
              <a:rPr lang="en-US" smtClean="0"/>
              <a:t>2</a:t>
            </a:fld>
            <a:endParaRPr lang="en-US" dirty="0"/>
          </a:p>
        </p:txBody>
      </p:sp>
    </p:spTree>
    <p:extLst>
      <p:ext uri="{BB962C8B-B14F-4D97-AF65-F5344CB8AC3E}">
        <p14:creationId xmlns:p14="http://schemas.microsoft.com/office/powerpoint/2010/main" val="3999424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stand as we are able to sing: </a:t>
            </a:r>
          </a:p>
        </p:txBody>
      </p:sp>
      <p:sp>
        <p:nvSpPr>
          <p:cNvPr id="4" name="Slide Number Placeholder 3"/>
          <p:cNvSpPr>
            <a:spLocks noGrp="1"/>
          </p:cNvSpPr>
          <p:nvPr>
            <p:ph type="sldNum" sz="quarter" idx="5"/>
          </p:nvPr>
        </p:nvSpPr>
        <p:spPr/>
        <p:txBody>
          <a:bodyPr/>
          <a:lstStyle/>
          <a:p>
            <a:fld id="{D83883EF-A948-DB46-81CC-856300FF4B8C}" type="slidenum">
              <a:rPr lang="en-US" smtClean="0"/>
              <a:t>20</a:t>
            </a:fld>
            <a:endParaRPr lang="en-US" dirty="0"/>
          </a:p>
        </p:txBody>
      </p:sp>
    </p:spTree>
    <p:extLst>
      <p:ext uri="{BB962C8B-B14F-4D97-AF65-F5344CB8AC3E}">
        <p14:creationId xmlns:p14="http://schemas.microsoft.com/office/powerpoint/2010/main" val="1071599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Calibri Light" panose="020F0302020204030204" pitchFamily="34" charset="0"/>
                <a:ea typeface="Calibri" panose="020F0502020204030204" pitchFamily="34" charset="0"/>
                <a:cs typeface="Times New Roman" panose="02020603050405020304" pitchFamily="18" charset="0"/>
              </a:rPr>
              <a:t>The path to unity within ourselves, our church, and the world, is a never ending task;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r>
              <a:rPr lang="en-AU" sz="1800" dirty="0">
                <a:effectLst/>
                <a:latin typeface="Calibri Light" panose="020F0302020204030204" pitchFamily="34" charset="0"/>
                <a:ea typeface="Calibri" panose="020F0502020204030204" pitchFamily="34" charset="0"/>
                <a:cs typeface="Times New Roman" panose="02020603050405020304" pitchFamily="18" charset="0"/>
              </a:rPr>
              <a:t>yet by the spirit of Christ we are emboldened and strengthened,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r>
              <a:rPr lang="en-AU" sz="1800" dirty="0">
                <a:effectLst/>
                <a:latin typeface="Calibri Light" panose="020F0302020204030204" pitchFamily="34" charset="0"/>
                <a:ea typeface="Calibri" panose="020F0502020204030204" pitchFamily="34" charset="0"/>
                <a:cs typeface="Times New Roman" panose="02020603050405020304" pitchFamily="18" charset="0"/>
              </a:rPr>
              <a:t>so we bring our offerings and lives,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r>
              <a:rPr lang="en-AU" sz="1800" dirty="0">
                <a:effectLst/>
                <a:latin typeface="Calibri Light" panose="020F0302020204030204" pitchFamily="34" charset="0"/>
                <a:ea typeface="Calibri" panose="020F0502020204030204" pitchFamily="34" charset="0"/>
                <a:cs typeface="Times New Roman" panose="02020603050405020304" pitchFamily="18" charset="0"/>
              </a:rPr>
              <a:t>to be dedicated again to collaborate with God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r>
              <a:rPr lang="en-AU" sz="1800" dirty="0">
                <a:effectLst/>
                <a:latin typeface="Calibri Light" panose="020F0302020204030204" pitchFamily="34" charset="0"/>
                <a:ea typeface="Calibri" panose="020F0502020204030204" pitchFamily="34" charset="0"/>
                <a:cs typeface="Times New Roman" panose="02020603050405020304" pitchFamily="18" charset="0"/>
              </a:rPr>
              <a:t>in the reconciliation and renewal of all.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r>
              <a:rPr lang="en-AU" sz="1800" dirty="0">
                <a:effectLst/>
                <a:latin typeface="Calibri Light" panose="020F0302020204030204" pitchFamily="34" charset="0"/>
                <a:ea typeface="Calibri" panose="020F0502020204030204" pitchFamily="34" charset="0"/>
                <a:cs typeface="Times New Roman" panose="02020603050405020304" pitchFamily="18" charset="0"/>
              </a:rPr>
              <a:t>We make our offering.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D83883EF-A948-DB46-81CC-856300FF4B8C}" type="slidenum">
              <a:rPr lang="en-US" smtClean="0"/>
              <a:t>21</a:t>
            </a:fld>
            <a:endParaRPr lang="en-US" dirty="0"/>
          </a:p>
        </p:txBody>
      </p:sp>
    </p:spTree>
    <p:extLst>
      <p:ext uri="{BB962C8B-B14F-4D97-AF65-F5344CB8AC3E}">
        <p14:creationId xmlns:p14="http://schemas.microsoft.com/office/powerpoint/2010/main" val="2155911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Prayers of the people</a:t>
            </a:r>
          </a:p>
          <a:p>
            <a:r>
              <a:rPr lang="en-US" dirty="0"/>
              <a:t>You may choose to not include the liturgist prayer, but just the responses. </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3883EF-A948-DB46-81CC-856300FF4B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81388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Nations Peoples </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3883EF-A948-DB46-81CC-856300FF4B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7914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Refugees </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3883EF-A948-DB46-81CC-856300FF4B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93404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Mental Health </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3883EF-A948-DB46-81CC-856300FF4B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13303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environment </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3883EF-A948-DB46-81CC-856300FF4B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87667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economy </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3883EF-A948-DB46-81CC-856300FF4B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29197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Church </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3883EF-A948-DB46-81CC-856300FF4B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07255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We conclude our time of prayer with the words Christ taught us, we pray:</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Our Father in heaven</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hallowed be your name,</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your kingdom come,</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your will be done,</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on earth as in heaven.</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Give us today our daily bread.</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Forgive us our sins</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as we forgive those who sin against us.</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Save us from the time of trial</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and deliver us from evil.</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For the kingdom, the power, and the glory are yours</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now and forever. </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Amen.</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3883EF-A948-DB46-81CC-856300FF4B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8601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gather together as the people of God</a:t>
            </a:r>
            <a:endParaRPr lang="en-AU" dirty="0"/>
          </a:p>
        </p:txBody>
      </p:sp>
      <p:sp>
        <p:nvSpPr>
          <p:cNvPr id="4" name="Slide Number Placeholder 3"/>
          <p:cNvSpPr>
            <a:spLocks noGrp="1"/>
          </p:cNvSpPr>
          <p:nvPr>
            <p:ph type="sldNum" sz="quarter" idx="5"/>
          </p:nvPr>
        </p:nvSpPr>
        <p:spPr/>
        <p:txBody>
          <a:bodyPr/>
          <a:lstStyle/>
          <a:p>
            <a:fld id="{D83883EF-A948-DB46-81CC-856300FF4B8C}" type="slidenum">
              <a:rPr lang="en-US" smtClean="0"/>
              <a:t>3</a:t>
            </a:fld>
            <a:endParaRPr lang="en-US" dirty="0"/>
          </a:p>
        </p:txBody>
      </p:sp>
    </p:spTree>
    <p:extLst>
      <p:ext uri="{BB962C8B-B14F-4D97-AF65-F5344CB8AC3E}">
        <p14:creationId xmlns:p14="http://schemas.microsoft.com/office/powerpoint/2010/main" val="8329424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prepare to be sent out into the world, please stand as we sing our final hymn</a:t>
            </a:r>
          </a:p>
        </p:txBody>
      </p:sp>
      <p:sp>
        <p:nvSpPr>
          <p:cNvPr id="4" name="Slide Number Placeholder 3"/>
          <p:cNvSpPr>
            <a:spLocks noGrp="1"/>
          </p:cNvSpPr>
          <p:nvPr>
            <p:ph type="sldNum" sz="quarter" idx="5"/>
          </p:nvPr>
        </p:nvSpPr>
        <p:spPr/>
        <p:txBody>
          <a:bodyPr/>
          <a:lstStyle/>
          <a:p>
            <a:fld id="{D83883EF-A948-DB46-81CC-856300FF4B8C}" type="slidenum">
              <a:rPr lang="en-US" smtClean="0"/>
              <a:t>30</a:t>
            </a:fld>
            <a:endParaRPr lang="en-US" dirty="0"/>
          </a:p>
        </p:txBody>
      </p:sp>
    </p:spTree>
    <p:extLst>
      <p:ext uri="{BB962C8B-B14F-4D97-AF65-F5344CB8AC3E}">
        <p14:creationId xmlns:p14="http://schemas.microsoft.com/office/powerpoint/2010/main" val="36528142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share in the responses in bold</a:t>
            </a:r>
            <a:r>
              <a:rPr lang="en-AU" dirty="0"/>
              <a:t>.</a:t>
            </a:r>
          </a:p>
        </p:txBody>
      </p:sp>
      <p:sp>
        <p:nvSpPr>
          <p:cNvPr id="4" name="Slide Number Placeholder 3"/>
          <p:cNvSpPr>
            <a:spLocks noGrp="1"/>
          </p:cNvSpPr>
          <p:nvPr>
            <p:ph type="sldNum" sz="quarter" idx="5"/>
          </p:nvPr>
        </p:nvSpPr>
        <p:spPr/>
        <p:txBody>
          <a:bodyPr/>
          <a:lstStyle/>
          <a:p>
            <a:fld id="{D83883EF-A948-DB46-81CC-856300FF4B8C}" type="slidenum">
              <a:rPr lang="en-US" smtClean="0"/>
              <a:t>31</a:t>
            </a:fld>
            <a:endParaRPr lang="en-US" dirty="0"/>
          </a:p>
        </p:txBody>
      </p:sp>
    </p:spTree>
    <p:extLst>
      <p:ext uri="{BB962C8B-B14F-4D97-AF65-F5344CB8AC3E}">
        <p14:creationId xmlns:p14="http://schemas.microsoft.com/office/powerpoint/2010/main" val="36945692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per your local custom</a:t>
            </a:r>
            <a:endParaRPr lang="en-AU" dirty="0"/>
          </a:p>
        </p:txBody>
      </p:sp>
      <p:sp>
        <p:nvSpPr>
          <p:cNvPr id="4" name="Slide Number Placeholder 3"/>
          <p:cNvSpPr>
            <a:spLocks noGrp="1"/>
          </p:cNvSpPr>
          <p:nvPr>
            <p:ph type="sldNum" sz="quarter" idx="5"/>
          </p:nvPr>
        </p:nvSpPr>
        <p:spPr/>
        <p:txBody>
          <a:bodyPr/>
          <a:lstStyle/>
          <a:p>
            <a:fld id="{D83883EF-A948-DB46-81CC-856300FF4B8C}" type="slidenum">
              <a:rPr lang="en-US" smtClean="0"/>
              <a:t>32</a:t>
            </a:fld>
            <a:endParaRPr lang="en-US" dirty="0"/>
          </a:p>
        </p:txBody>
      </p:sp>
    </p:spTree>
    <p:extLst>
      <p:ext uri="{BB962C8B-B14F-4D97-AF65-F5344CB8AC3E}">
        <p14:creationId xmlns:p14="http://schemas.microsoft.com/office/powerpoint/2010/main" val="33184242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want to include an invitation to hospitality if that is something you offer after worship. </a:t>
            </a:r>
          </a:p>
          <a:p>
            <a:r>
              <a:rPr lang="en-US" dirty="0"/>
              <a:t>Please mention that the Share Sunday brochure is available for anyone who wants one. </a:t>
            </a:r>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A1A0F7-F99E-4438-93A3-BDB07EF44E1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5633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solidFill>
                  <a:schemeClr val="bg1"/>
                </a:solidFill>
                <a:latin typeface="Arial" panose="020B0604020202020204" pitchFamily="34" charset="0"/>
                <a:ea typeface="Calibri" panose="020F0502020204030204" pitchFamily="34" charset="0"/>
                <a:cs typeface="Times New Roman" panose="02020603050405020304" pitchFamily="18" charset="0"/>
              </a:rPr>
              <a:t>If today’s theme stirs something for you, you may choose to talk with someone you trust, an elder, your minister or refer to one of these help lines</a:t>
            </a:r>
          </a:p>
        </p:txBody>
      </p:sp>
      <p:sp>
        <p:nvSpPr>
          <p:cNvPr id="4" name="Slide Number Placeholder 3"/>
          <p:cNvSpPr>
            <a:spLocks noGrp="1"/>
          </p:cNvSpPr>
          <p:nvPr>
            <p:ph type="sldNum" sz="quarter" idx="5"/>
          </p:nvPr>
        </p:nvSpPr>
        <p:spPr/>
        <p:txBody>
          <a:bodyPr/>
          <a:lstStyle/>
          <a:p>
            <a:fld id="{D83883EF-A948-DB46-81CC-856300FF4B8C}" type="slidenum">
              <a:rPr lang="en-US" smtClean="0"/>
              <a:t>34</a:t>
            </a:fld>
            <a:endParaRPr lang="en-US" dirty="0"/>
          </a:p>
        </p:txBody>
      </p:sp>
    </p:spTree>
    <p:extLst>
      <p:ext uri="{BB962C8B-B14F-4D97-AF65-F5344CB8AC3E}">
        <p14:creationId xmlns:p14="http://schemas.microsoft.com/office/powerpoint/2010/main" val="512601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stand as we are able to sing our opening hymn:</a:t>
            </a:r>
          </a:p>
        </p:txBody>
      </p:sp>
      <p:sp>
        <p:nvSpPr>
          <p:cNvPr id="4" name="Slide Number Placeholder 3"/>
          <p:cNvSpPr>
            <a:spLocks noGrp="1"/>
          </p:cNvSpPr>
          <p:nvPr>
            <p:ph type="sldNum" sz="quarter" idx="5"/>
          </p:nvPr>
        </p:nvSpPr>
        <p:spPr/>
        <p:txBody>
          <a:bodyPr/>
          <a:lstStyle/>
          <a:p>
            <a:fld id="{D83883EF-A948-DB46-81CC-856300FF4B8C}" type="slidenum">
              <a:rPr lang="en-US" smtClean="0"/>
              <a:t>4</a:t>
            </a:fld>
            <a:endParaRPr lang="en-US" dirty="0"/>
          </a:p>
        </p:txBody>
      </p:sp>
    </p:spTree>
    <p:extLst>
      <p:ext uri="{BB962C8B-B14F-4D97-AF65-F5344CB8AC3E}">
        <p14:creationId xmlns:p14="http://schemas.microsoft.com/office/powerpoint/2010/main" val="4195054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The grace of the Lord Jesus Christ</a:t>
            </a:r>
          </a:p>
          <a:p>
            <a:r>
              <a:rPr lang="en-AU" sz="1200" dirty="0"/>
              <a:t>and the love of God</a:t>
            </a:r>
          </a:p>
          <a:p>
            <a:r>
              <a:rPr lang="en-AU" sz="1200" dirty="0"/>
              <a:t>and the fellowship of the Holy Spirit</a:t>
            </a:r>
          </a:p>
          <a:p>
            <a:r>
              <a:rPr lang="en-AU" sz="1200" dirty="0"/>
              <a:t>be with you all.</a:t>
            </a:r>
          </a:p>
          <a:p>
            <a:r>
              <a:rPr lang="en-AU" sz="1200" dirty="0"/>
              <a:t> </a:t>
            </a:r>
          </a:p>
          <a:p>
            <a:r>
              <a:rPr lang="en-AU" sz="1200" b="1" dirty="0"/>
              <a:t>And also with you.</a:t>
            </a:r>
            <a:endParaRPr lang="en-AU" sz="1200" dirty="0"/>
          </a:p>
          <a:p>
            <a:endParaRPr lang="en-AU" dirty="0"/>
          </a:p>
        </p:txBody>
      </p:sp>
      <p:sp>
        <p:nvSpPr>
          <p:cNvPr id="4" name="Slide Number Placeholder 3"/>
          <p:cNvSpPr>
            <a:spLocks noGrp="1"/>
          </p:cNvSpPr>
          <p:nvPr>
            <p:ph type="sldNum" sz="quarter" idx="5"/>
          </p:nvPr>
        </p:nvSpPr>
        <p:spPr/>
        <p:txBody>
          <a:bodyPr/>
          <a:lstStyle/>
          <a:p>
            <a:fld id="{D83883EF-A948-DB46-81CC-856300FF4B8C}" type="slidenum">
              <a:rPr lang="en-US" smtClean="0"/>
              <a:t>5</a:t>
            </a:fld>
            <a:endParaRPr lang="en-US" dirty="0"/>
          </a:p>
        </p:txBody>
      </p:sp>
    </p:spTree>
    <p:extLst>
      <p:ext uri="{BB962C8B-B14F-4D97-AF65-F5344CB8AC3E}">
        <p14:creationId xmlns:p14="http://schemas.microsoft.com/office/powerpoint/2010/main" val="224146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800" dirty="0">
                <a:effectLst/>
                <a:latin typeface="Calibri Light" panose="020F0302020204030204" pitchFamily="34" charset="0"/>
                <a:ea typeface="Calibri" panose="020F0502020204030204" pitchFamily="34" charset="0"/>
                <a:cs typeface="Times New Roman" panose="02020603050405020304" pitchFamily="18" charset="0"/>
              </a:rPr>
              <a:t>Share Sunday is an opportunity for the whole of the Uniting Church to celebrate the incredible community services being undertaken by our agencies, parish missions, presbyteries, and congregations. It is also an invitation to continue to explore how we can partner together as we respond to Christ’s calling to serve humanity seeking to create an inclusive, connected and just world. This year our theme is ‘God’s call to Unity</a:t>
            </a:r>
            <a:r>
              <a:rPr lang="en-AU" sz="18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What might that look like for you? How are you responding to God’s call for unity? How are all the relationships we build through our community services by congregation, Presbytery, </a:t>
            </a:r>
            <a:r>
              <a:rPr lang="en-AU" sz="1800" dirty="0">
                <a:effectLst/>
                <a:latin typeface="Calibri Light" panose="020F0302020204030204" pitchFamily="34" charset="0"/>
                <a:ea typeface="Calibri" panose="020F0502020204030204" pitchFamily="34" charset="0"/>
                <a:cs typeface="Times New Roman" panose="02020603050405020304" pitchFamily="18" charset="0"/>
              </a:rPr>
              <a:t>and agencies reflective of God’s call for unity.</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83883EF-A948-DB46-81CC-856300FF4B8C}" type="slidenum">
              <a:rPr lang="en-US" smtClean="0"/>
              <a:t>6</a:t>
            </a:fld>
            <a:endParaRPr lang="en-US" dirty="0"/>
          </a:p>
        </p:txBody>
      </p:sp>
    </p:spTree>
    <p:extLst>
      <p:ext uri="{BB962C8B-B14F-4D97-AF65-F5344CB8AC3E}">
        <p14:creationId xmlns:p14="http://schemas.microsoft.com/office/powerpoint/2010/main" val="3264406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An opportunity to share local news and announcements  line with your local custom</a:t>
            </a:r>
            <a:endParaRPr lang="en-AU" i="1" dirty="0"/>
          </a:p>
        </p:txBody>
      </p:sp>
      <p:sp>
        <p:nvSpPr>
          <p:cNvPr id="4" name="Slide Number Placeholder 3"/>
          <p:cNvSpPr>
            <a:spLocks noGrp="1"/>
          </p:cNvSpPr>
          <p:nvPr>
            <p:ph type="sldNum" sz="quarter" idx="5"/>
          </p:nvPr>
        </p:nvSpPr>
        <p:spPr/>
        <p:txBody>
          <a:bodyPr/>
          <a:lstStyle/>
          <a:p>
            <a:fld id="{D83883EF-A948-DB46-81CC-856300FF4B8C}" type="slidenum">
              <a:rPr lang="en-US" smtClean="0"/>
              <a:t>7</a:t>
            </a:fld>
            <a:endParaRPr lang="en-US" dirty="0"/>
          </a:p>
        </p:txBody>
      </p:sp>
    </p:spTree>
    <p:extLst>
      <p:ext uri="{BB962C8B-B14F-4D97-AF65-F5344CB8AC3E}">
        <p14:creationId xmlns:p14="http://schemas.microsoft.com/office/powerpoint/2010/main" val="3576554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Opening Prayer</a:t>
            </a:r>
            <a:endParaRPr lang="en-AU" dirty="0"/>
          </a:p>
        </p:txBody>
      </p:sp>
      <p:sp>
        <p:nvSpPr>
          <p:cNvPr id="4" name="Slide Number Placeholder 3"/>
          <p:cNvSpPr>
            <a:spLocks noGrp="1"/>
          </p:cNvSpPr>
          <p:nvPr>
            <p:ph type="sldNum" sz="quarter" idx="5"/>
          </p:nvPr>
        </p:nvSpPr>
        <p:spPr/>
        <p:txBody>
          <a:bodyPr/>
          <a:lstStyle/>
          <a:p>
            <a:fld id="{D83883EF-A948-DB46-81CC-856300FF4B8C}" type="slidenum">
              <a:rPr lang="en-US" smtClean="0"/>
              <a:t>8</a:t>
            </a:fld>
            <a:endParaRPr lang="en-US" dirty="0"/>
          </a:p>
        </p:txBody>
      </p:sp>
    </p:spTree>
    <p:extLst>
      <p:ext uri="{BB962C8B-B14F-4D97-AF65-F5344CB8AC3E}">
        <p14:creationId xmlns:p14="http://schemas.microsoft.com/office/powerpoint/2010/main" val="2349219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Prayer of Confession</a:t>
            </a:r>
            <a:endParaRPr lang="en-AU" dirty="0"/>
          </a:p>
        </p:txBody>
      </p:sp>
      <p:sp>
        <p:nvSpPr>
          <p:cNvPr id="4" name="Slide Number Placeholder 3"/>
          <p:cNvSpPr>
            <a:spLocks noGrp="1"/>
          </p:cNvSpPr>
          <p:nvPr>
            <p:ph type="sldNum" sz="quarter" idx="5"/>
          </p:nvPr>
        </p:nvSpPr>
        <p:spPr/>
        <p:txBody>
          <a:bodyPr/>
          <a:lstStyle/>
          <a:p>
            <a:fld id="{D83883EF-A948-DB46-81CC-856300FF4B8C}" type="slidenum">
              <a:rPr lang="en-US" smtClean="0"/>
              <a:t>9</a:t>
            </a:fld>
            <a:endParaRPr lang="en-US" dirty="0"/>
          </a:p>
        </p:txBody>
      </p:sp>
    </p:spTree>
    <p:extLst>
      <p:ext uri="{BB962C8B-B14F-4D97-AF65-F5344CB8AC3E}">
        <p14:creationId xmlns:p14="http://schemas.microsoft.com/office/powerpoint/2010/main" val="1218831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40000" y="1044000"/>
            <a:ext cx="7772400" cy="2046089"/>
          </a:xfrm>
          <a:prstGeom prst="rect">
            <a:avLst/>
          </a:prstGeom>
        </p:spPr>
        <p:txBody>
          <a:bodyPr>
            <a:normAutofit/>
          </a:bodyPr>
          <a:lstStyle>
            <a:lvl1pPr algn="l">
              <a:lnSpc>
                <a:spcPct val="80000"/>
              </a:lnSpc>
              <a:defRPr sz="68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a:t>
            </a:r>
            <a:br>
              <a:rPr lang="en-US" dirty="0"/>
            </a:br>
            <a:r>
              <a:rPr lang="en-US" dirty="0"/>
              <a:t>add title</a:t>
            </a:r>
            <a:endParaRPr lang="en-AU" dirty="0"/>
          </a:p>
        </p:txBody>
      </p:sp>
      <p:pic>
        <p:nvPicPr>
          <p:cNvPr id="4" name="Picture 3">
            <a:extLst>
              <a:ext uri="{FF2B5EF4-FFF2-40B4-BE49-F238E27FC236}">
                <a16:creationId xmlns:a16="http://schemas.microsoft.com/office/drawing/2014/main" id="{C02256CB-6E47-F149-A063-CAE71A246B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72375"/>
            <a:ext cx="9144000" cy="1714500"/>
          </a:xfrm>
          <a:prstGeom prst="rect">
            <a:avLst/>
          </a:prstGeom>
        </p:spPr>
      </p:pic>
    </p:spTree>
    <p:extLst>
      <p:ext uri="{BB962C8B-B14F-4D97-AF65-F5344CB8AC3E}">
        <p14:creationId xmlns:p14="http://schemas.microsoft.com/office/powerpoint/2010/main" val="582274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Divider">
    <p:bg>
      <p:bgPr>
        <a:solidFill>
          <a:schemeClr val="accent1"/>
        </a:solidFill>
        <a:effectLst/>
      </p:bgPr>
    </p:bg>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547200" y="414000"/>
            <a:ext cx="6480000" cy="3561259"/>
          </a:xfrm>
          <a:prstGeom prst="rect">
            <a:avLst/>
          </a:prstGeom>
        </p:spPr>
        <p:txBody>
          <a:bodyPr>
            <a:normAutofit/>
          </a:bodyPr>
          <a:lstStyle>
            <a:lvl1pPr marL="0" indent="0">
              <a:lnSpc>
                <a:spcPct val="80000"/>
              </a:lnSpc>
              <a:spcAft>
                <a:spcPts val="800"/>
              </a:spcAft>
              <a:buClr>
                <a:schemeClr val="bg2"/>
              </a:buClr>
              <a:buNone/>
              <a:defRPr sz="4400" b="1">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marL="182563" indent="-182563">
              <a:lnSpc>
                <a:spcPct val="80000"/>
              </a:lnSpc>
              <a:spcAft>
                <a:spcPts val="600"/>
              </a:spcAft>
              <a:buClrTx/>
              <a:buFont typeface="Lucida Grande"/>
              <a:buChar char="–"/>
              <a:defRPr sz="3000" b="0">
                <a:solidFill>
                  <a:srgbClr val="FFFFFF"/>
                </a:solidFill>
                <a:latin typeface="+mj-lt"/>
              </a:defRPr>
            </a:lvl2pPr>
            <a:lvl3pPr marL="357188" indent="-174625">
              <a:buClrTx/>
              <a:defRPr sz="1600">
                <a:solidFill>
                  <a:srgbClr val="FFFFFF"/>
                </a:solidFill>
              </a:defRPr>
            </a:lvl3pPr>
            <a:lvl4pPr marL="539750" indent="-182563">
              <a:buClrTx/>
              <a:buFont typeface="Lucida Grande"/>
              <a:buChar char="–"/>
              <a:defRPr sz="1500">
                <a:solidFill>
                  <a:srgbClr val="FFFFFF"/>
                </a:solidFill>
              </a:defRPr>
            </a:lvl4pPr>
            <a:lvl5pPr marL="715963" indent="-176213">
              <a:buClrTx/>
              <a:defRPr sz="1400">
                <a:solidFill>
                  <a:srgbClr val="FFFFFF"/>
                </a:solidFill>
              </a:defRPr>
            </a:lvl5pPr>
          </a:lstStyle>
          <a:p>
            <a:pPr lvl="0"/>
            <a:r>
              <a:rPr lang="en-US" dirty="0"/>
              <a:t>Insert text here</a:t>
            </a:r>
          </a:p>
        </p:txBody>
      </p:sp>
      <p:pic>
        <p:nvPicPr>
          <p:cNvPr id="6" name="Picture 5">
            <a:extLst>
              <a:ext uri="{FF2B5EF4-FFF2-40B4-BE49-F238E27FC236}">
                <a16:creationId xmlns:a16="http://schemas.microsoft.com/office/drawing/2014/main" id="{7C8EDEEC-A369-6944-BF5B-22F81B0A06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72375"/>
            <a:ext cx="9144000" cy="1714500"/>
          </a:xfrm>
          <a:prstGeom prst="rect">
            <a:avLst/>
          </a:prstGeom>
        </p:spPr>
      </p:pic>
    </p:spTree>
    <p:extLst>
      <p:ext uri="{BB962C8B-B14F-4D97-AF65-F5344CB8AC3E}">
        <p14:creationId xmlns:p14="http://schemas.microsoft.com/office/powerpoint/2010/main" val="27725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Divider">
    <p:bg>
      <p:bgPr>
        <a:solidFill>
          <a:schemeClr val="accent3"/>
        </a:solidFill>
        <a:effectLst/>
      </p:bgPr>
    </p:bg>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547200" y="414000"/>
            <a:ext cx="6480000" cy="3561259"/>
          </a:xfrm>
          <a:prstGeom prst="rect">
            <a:avLst/>
          </a:prstGeom>
        </p:spPr>
        <p:txBody>
          <a:bodyPr/>
          <a:lstStyle>
            <a:lvl1pPr marL="0" indent="0">
              <a:lnSpc>
                <a:spcPct val="80000"/>
              </a:lnSpc>
              <a:spcAft>
                <a:spcPts val="800"/>
              </a:spcAft>
              <a:buClr>
                <a:schemeClr val="bg2"/>
              </a:buClr>
              <a:buNone/>
              <a:defRPr sz="4400" b="1">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marL="182563" indent="-182563">
              <a:lnSpc>
                <a:spcPct val="80000"/>
              </a:lnSpc>
              <a:spcAft>
                <a:spcPts val="600"/>
              </a:spcAft>
              <a:buClrTx/>
              <a:buFont typeface="Lucida Grande"/>
              <a:buChar char="–"/>
              <a:defRPr sz="3000" b="0">
                <a:solidFill>
                  <a:srgbClr val="FFFFFF"/>
                </a:solidFill>
                <a:latin typeface="+mj-lt"/>
              </a:defRPr>
            </a:lvl2pPr>
            <a:lvl3pPr marL="357188" indent="-174625">
              <a:buClrTx/>
              <a:defRPr sz="1600">
                <a:solidFill>
                  <a:srgbClr val="FFFFFF"/>
                </a:solidFill>
              </a:defRPr>
            </a:lvl3pPr>
            <a:lvl4pPr marL="539750" indent="-182563">
              <a:buClrTx/>
              <a:buFont typeface="Lucida Grande"/>
              <a:buChar char="–"/>
              <a:defRPr sz="1500">
                <a:solidFill>
                  <a:srgbClr val="FFFFFF"/>
                </a:solidFill>
              </a:defRPr>
            </a:lvl4pPr>
            <a:lvl5pPr marL="715963" indent="-176213">
              <a:buClrTx/>
              <a:defRPr sz="1400">
                <a:solidFill>
                  <a:srgbClr val="FFFFFF"/>
                </a:solidFill>
              </a:defRPr>
            </a:lvl5pPr>
          </a:lstStyle>
          <a:p>
            <a:pPr lvl="0"/>
            <a:r>
              <a:rPr lang="en-US" dirty="0"/>
              <a:t>Insert text here</a:t>
            </a:r>
          </a:p>
        </p:txBody>
      </p:sp>
      <p:pic>
        <p:nvPicPr>
          <p:cNvPr id="6" name="Picture 5">
            <a:extLst>
              <a:ext uri="{FF2B5EF4-FFF2-40B4-BE49-F238E27FC236}">
                <a16:creationId xmlns:a16="http://schemas.microsoft.com/office/drawing/2014/main" id="{1E173241-51F0-4E43-B1F2-8A524E5003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72375"/>
            <a:ext cx="9144000" cy="1714500"/>
          </a:xfrm>
          <a:prstGeom prst="rect">
            <a:avLst/>
          </a:prstGeom>
        </p:spPr>
      </p:pic>
    </p:spTree>
    <p:extLst>
      <p:ext uri="{BB962C8B-B14F-4D97-AF65-F5344CB8AC3E}">
        <p14:creationId xmlns:p14="http://schemas.microsoft.com/office/powerpoint/2010/main" val="27725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Divider">
    <p:bg>
      <p:bgPr>
        <a:solidFill>
          <a:schemeClr val="accent4"/>
        </a:solidFill>
        <a:effectLst/>
      </p:bgPr>
    </p:bg>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547200" y="414000"/>
            <a:ext cx="6480000" cy="3561259"/>
          </a:xfrm>
          <a:prstGeom prst="rect">
            <a:avLst/>
          </a:prstGeom>
        </p:spPr>
        <p:txBody>
          <a:bodyPr>
            <a:normAutofit/>
          </a:bodyPr>
          <a:lstStyle>
            <a:lvl1pPr marL="0" indent="0">
              <a:lnSpc>
                <a:spcPct val="80000"/>
              </a:lnSpc>
              <a:spcAft>
                <a:spcPts val="800"/>
              </a:spcAft>
              <a:buClr>
                <a:schemeClr val="bg2"/>
              </a:buClr>
              <a:buNone/>
              <a:defRPr sz="4400" b="1">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marL="182563" indent="-182563">
              <a:lnSpc>
                <a:spcPct val="80000"/>
              </a:lnSpc>
              <a:spcAft>
                <a:spcPts val="600"/>
              </a:spcAft>
              <a:buClrTx/>
              <a:buFont typeface="Lucida Grande"/>
              <a:buChar char="–"/>
              <a:defRPr sz="3000" b="0">
                <a:solidFill>
                  <a:srgbClr val="FFFFFF"/>
                </a:solidFill>
                <a:latin typeface="+mj-lt"/>
              </a:defRPr>
            </a:lvl2pPr>
            <a:lvl3pPr marL="357188" indent="-174625">
              <a:buClrTx/>
              <a:defRPr sz="1600">
                <a:solidFill>
                  <a:srgbClr val="FFFFFF"/>
                </a:solidFill>
              </a:defRPr>
            </a:lvl3pPr>
            <a:lvl4pPr marL="539750" indent="-182563">
              <a:buClrTx/>
              <a:buFont typeface="Lucida Grande"/>
              <a:buChar char="–"/>
              <a:defRPr sz="1500">
                <a:solidFill>
                  <a:srgbClr val="FFFFFF"/>
                </a:solidFill>
              </a:defRPr>
            </a:lvl4pPr>
            <a:lvl5pPr marL="715963" indent="-176213">
              <a:buClrTx/>
              <a:defRPr sz="1400">
                <a:solidFill>
                  <a:srgbClr val="FFFFFF"/>
                </a:solidFill>
              </a:defRPr>
            </a:lvl5pPr>
          </a:lstStyle>
          <a:p>
            <a:pPr lvl="0"/>
            <a:r>
              <a:rPr lang="en-US" dirty="0"/>
              <a:t>Insert text here</a:t>
            </a:r>
          </a:p>
        </p:txBody>
      </p:sp>
      <p:pic>
        <p:nvPicPr>
          <p:cNvPr id="6" name="Picture 5">
            <a:extLst>
              <a:ext uri="{FF2B5EF4-FFF2-40B4-BE49-F238E27FC236}">
                <a16:creationId xmlns:a16="http://schemas.microsoft.com/office/drawing/2014/main" id="{54BEDEEE-79C7-AB48-8822-71B50B261F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72375"/>
            <a:ext cx="9144000" cy="1714500"/>
          </a:xfrm>
          <a:prstGeom prst="rect">
            <a:avLst/>
          </a:prstGeom>
        </p:spPr>
      </p:pic>
    </p:spTree>
    <p:extLst>
      <p:ext uri="{BB962C8B-B14F-4D97-AF65-F5344CB8AC3E}">
        <p14:creationId xmlns:p14="http://schemas.microsoft.com/office/powerpoint/2010/main" val="27725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Divider">
    <p:bg>
      <p:bgPr>
        <a:solidFill>
          <a:schemeClr val="accent5"/>
        </a:solidFill>
        <a:effectLst/>
      </p:bgPr>
    </p:bg>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547200" y="414000"/>
            <a:ext cx="6480000" cy="3561259"/>
          </a:xfrm>
          <a:prstGeom prst="rect">
            <a:avLst/>
          </a:prstGeom>
        </p:spPr>
        <p:txBody>
          <a:bodyPr>
            <a:normAutofit/>
          </a:bodyPr>
          <a:lstStyle>
            <a:lvl1pPr marL="0" indent="0">
              <a:lnSpc>
                <a:spcPct val="80000"/>
              </a:lnSpc>
              <a:spcAft>
                <a:spcPts val="800"/>
              </a:spcAft>
              <a:buClr>
                <a:schemeClr val="bg2"/>
              </a:buClr>
              <a:buNone/>
              <a:defRPr sz="4400" b="1">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marL="182563" indent="-182563">
              <a:lnSpc>
                <a:spcPct val="80000"/>
              </a:lnSpc>
              <a:spcAft>
                <a:spcPts val="600"/>
              </a:spcAft>
              <a:buClrTx/>
              <a:buFont typeface="Lucida Grande"/>
              <a:buChar char="–"/>
              <a:defRPr sz="3000" b="0">
                <a:solidFill>
                  <a:srgbClr val="FFFFFF"/>
                </a:solidFill>
                <a:latin typeface="+mj-lt"/>
              </a:defRPr>
            </a:lvl2pPr>
            <a:lvl3pPr marL="357188" indent="-174625">
              <a:buClrTx/>
              <a:defRPr sz="1600">
                <a:solidFill>
                  <a:srgbClr val="FFFFFF"/>
                </a:solidFill>
              </a:defRPr>
            </a:lvl3pPr>
            <a:lvl4pPr marL="539750" indent="-182563">
              <a:buClrTx/>
              <a:buFont typeface="Lucida Grande"/>
              <a:buChar char="–"/>
              <a:defRPr sz="1500">
                <a:solidFill>
                  <a:srgbClr val="FFFFFF"/>
                </a:solidFill>
              </a:defRPr>
            </a:lvl4pPr>
            <a:lvl5pPr marL="715963" indent="-176213">
              <a:buClrTx/>
              <a:defRPr sz="1400">
                <a:solidFill>
                  <a:srgbClr val="FFFFFF"/>
                </a:solidFill>
              </a:defRPr>
            </a:lvl5pPr>
          </a:lstStyle>
          <a:p>
            <a:pPr lvl="0"/>
            <a:r>
              <a:rPr lang="en-US" dirty="0"/>
              <a:t>Insert text here</a:t>
            </a:r>
          </a:p>
        </p:txBody>
      </p:sp>
      <p:pic>
        <p:nvPicPr>
          <p:cNvPr id="6" name="Picture 5">
            <a:extLst>
              <a:ext uri="{FF2B5EF4-FFF2-40B4-BE49-F238E27FC236}">
                <a16:creationId xmlns:a16="http://schemas.microsoft.com/office/drawing/2014/main" id="{D670B120-078F-3A44-BAFD-0FEDEA2E5A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72375"/>
            <a:ext cx="9144000" cy="1714500"/>
          </a:xfrm>
          <a:prstGeom prst="rect">
            <a:avLst/>
          </a:prstGeom>
        </p:spPr>
      </p:pic>
    </p:spTree>
    <p:extLst>
      <p:ext uri="{BB962C8B-B14F-4D97-AF65-F5344CB8AC3E}">
        <p14:creationId xmlns:p14="http://schemas.microsoft.com/office/powerpoint/2010/main" val="4288708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39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40000" y="1044000"/>
            <a:ext cx="7772400" cy="2046089"/>
          </a:xfrm>
          <a:prstGeom prst="rect">
            <a:avLst/>
          </a:prstGeom>
        </p:spPr>
        <p:txBody>
          <a:bodyPr>
            <a:normAutofit/>
          </a:bodyPr>
          <a:lstStyle>
            <a:lvl1pPr algn="l">
              <a:lnSpc>
                <a:spcPct val="80000"/>
              </a:lnSpc>
              <a:defRPr sz="68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a:t>
            </a:r>
            <a:br>
              <a:rPr lang="en-US" dirty="0"/>
            </a:br>
            <a:r>
              <a:rPr lang="en-US" dirty="0"/>
              <a:t>add title</a:t>
            </a:r>
            <a:endParaRPr lang="en-AU" dirty="0"/>
          </a:p>
        </p:txBody>
      </p:sp>
      <p:pic>
        <p:nvPicPr>
          <p:cNvPr id="5" name="Picture 4">
            <a:extLst>
              <a:ext uri="{FF2B5EF4-FFF2-40B4-BE49-F238E27FC236}">
                <a16:creationId xmlns:a16="http://schemas.microsoft.com/office/drawing/2014/main" id="{A9C62E95-07F5-EF45-B741-EEDEFFD9EB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72375"/>
            <a:ext cx="9144000" cy="1714500"/>
          </a:xfrm>
          <a:prstGeom prst="rect">
            <a:avLst/>
          </a:prstGeom>
        </p:spPr>
      </p:pic>
    </p:spTree>
    <p:extLst>
      <p:ext uri="{BB962C8B-B14F-4D97-AF65-F5344CB8AC3E}">
        <p14:creationId xmlns:p14="http://schemas.microsoft.com/office/powerpoint/2010/main" val="2016458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colour background (positive log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D9DF2D-A0E3-49E3-9B5E-BB1BC50F0D8D}"/>
              </a:ext>
            </a:extLst>
          </p:cNvPr>
          <p:cNvSpPr/>
          <p:nvPr userDrawn="1"/>
        </p:nvSpPr>
        <p:spPr>
          <a:xfrm>
            <a:off x="0" y="0"/>
            <a:ext cx="77724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62"/>
          </a:p>
        </p:txBody>
      </p:sp>
      <p:sp>
        <p:nvSpPr>
          <p:cNvPr id="4" name="Text Placeholder 3">
            <a:extLst>
              <a:ext uri="{FF2B5EF4-FFF2-40B4-BE49-F238E27FC236}">
                <a16:creationId xmlns:a16="http://schemas.microsoft.com/office/drawing/2014/main" id="{FEED8ECD-0CE9-4614-9CC2-25AAE4CA59E0}"/>
              </a:ext>
            </a:extLst>
          </p:cNvPr>
          <p:cNvSpPr>
            <a:spLocks noGrp="1"/>
          </p:cNvSpPr>
          <p:nvPr>
            <p:ph type="body" sz="quarter" idx="10" hasCustomPrompt="1"/>
          </p:nvPr>
        </p:nvSpPr>
        <p:spPr>
          <a:xfrm>
            <a:off x="0" y="0"/>
            <a:ext cx="9144000" cy="6858000"/>
          </a:xfrm>
          <a:prstGeom prst="rect">
            <a:avLst/>
          </a:prstGeom>
          <a:solidFill>
            <a:schemeClr val="accent2"/>
          </a:solidFill>
        </p:spPr>
        <p:txBody>
          <a:bodyPr/>
          <a:lstStyle>
            <a:lvl1pPr marL="0" indent="0">
              <a:buNone/>
              <a:defRPr/>
            </a:lvl1pPr>
          </a:lstStyle>
          <a:p>
            <a:pPr lvl="0"/>
            <a:r>
              <a:rPr lang="en-AU"/>
              <a:t> </a:t>
            </a:r>
          </a:p>
        </p:txBody>
      </p:sp>
      <p:sp>
        <p:nvSpPr>
          <p:cNvPr id="2" name="Title 1"/>
          <p:cNvSpPr>
            <a:spLocks noGrp="1"/>
          </p:cNvSpPr>
          <p:nvPr>
            <p:ph type="ctrTitle"/>
          </p:nvPr>
        </p:nvSpPr>
        <p:spPr>
          <a:xfrm>
            <a:off x="630000" y="630000"/>
            <a:ext cx="7772400" cy="2387600"/>
          </a:xfrm>
          <a:prstGeom prst="rect">
            <a:avLst/>
          </a:prstGeom>
        </p:spPr>
        <p:txBody>
          <a:bodyPr anchor="t" anchorCtr="0"/>
          <a:lstStyle>
            <a:lvl1pPr algn="l">
              <a:defRPr sz="3323" b="1">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DAF6466-C63D-4D9A-9689-0817FFDD2EC9}"/>
              </a:ext>
            </a:extLst>
          </p:cNvPr>
          <p:cNvSpPr>
            <a:spLocks noGrp="1"/>
          </p:cNvSpPr>
          <p:nvPr>
            <p:ph type="body" sz="quarter" idx="11" hasCustomPrompt="1"/>
          </p:nvPr>
        </p:nvSpPr>
        <p:spPr>
          <a:xfrm>
            <a:off x="630000" y="5760002"/>
            <a:ext cx="2059444" cy="681875"/>
          </a:xfrm>
          <a:prstGeom prst="rect">
            <a:avLst/>
          </a:prstGeom>
          <a:blipFill>
            <a:blip r:embed="rId2"/>
            <a:stretch>
              <a:fillRect/>
            </a:stretch>
          </a:blipFill>
        </p:spPr>
        <p:txBody>
          <a:bodyPr/>
          <a:lstStyle>
            <a:lvl1pPr marL="0" indent="0">
              <a:buNone/>
              <a:defRPr/>
            </a:lvl1pPr>
          </a:lstStyle>
          <a:p>
            <a:pPr lvl="0"/>
            <a:r>
              <a:rPr lang="en-AU"/>
              <a:t> </a:t>
            </a:r>
          </a:p>
        </p:txBody>
      </p:sp>
    </p:spTree>
    <p:extLst>
      <p:ext uri="{BB962C8B-B14F-4D97-AF65-F5344CB8AC3E}">
        <p14:creationId xmlns:p14="http://schemas.microsoft.com/office/powerpoint/2010/main" val="2569210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colour background (reversed logo)">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EED8ECD-0CE9-4614-9CC2-25AAE4CA59E0}"/>
              </a:ext>
            </a:extLst>
          </p:cNvPr>
          <p:cNvSpPr>
            <a:spLocks noGrp="1"/>
          </p:cNvSpPr>
          <p:nvPr>
            <p:ph type="body" sz="quarter" idx="10" hasCustomPrompt="1"/>
          </p:nvPr>
        </p:nvSpPr>
        <p:spPr>
          <a:xfrm>
            <a:off x="0" y="0"/>
            <a:ext cx="9144000" cy="6858000"/>
          </a:xfrm>
          <a:prstGeom prst="rect">
            <a:avLst/>
          </a:prstGeom>
        </p:spPr>
        <p:txBody>
          <a:bodyPr/>
          <a:lstStyle>
            <a:lvl1pPr marL="0" indent="0">
              <a:buNone/>
              <a:defRPr/>
            </a:lvl1pPr>
          </a:lstStyle>
          <a:p>
            <a:pPr lvl="0"/>
            <a:r>
              <a:rPr lang="en-AU"/>
              <a:t> </a:t>
            </a:r>
          </a:p>
        </p:txBody>
      </p:sp>
      <p:sp>
        <p:nvSpPr>
          <p:cNvPr id="9" name="Rectangle 8">
            <a:extLst>
              <a:ext uri="{FF2B5EF4-FFF2-40B4-BE49-F238E27FC236}">
                <a16:creationId xmlns:a16="http://schemas.microsoft.com/office/drawing/2014/main" id="{E3D9DF2D-A0E3-49E3-9B5E-BB1BC50F0D8D}"/>
              </a:ext>
            </a:extLst>
          </p:cNvPr>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62"/>
          </a:p>
        </p:txBody>
      </p:sp>
      <p:sp>
        <p:nvSpPr>
          <p:cNvPr id="2" name="Title 1"/>
          <p:cNvSpPr>
            <a:spLocks noGrp="1"/>
          </p:cNvSpPr>
          <p:nvPr>
            <p:ph type="ctrTitle"/>
          </p:nvPr>
        </p:nvSpPr>
        <p:spPr>
          <a:xfrm>
            <a:off x="630000" y="630000"/>
            <a:ext cx="7772400" cy="2387600"/>
          </a:xfrm>
          <a:prstGeom prst="rect">
            <a:avLst/>
          </a:prstGeom>
        </p:spPr>
        <p:txBody>
          <a:bodyPr anchor="t" anchorCtr="0"/>
          <a:lstStyle>
            <a:lvl1pPr algn="l">
              <a:defRPr sz="3323" b="1">
                <a:solidFill>
                  <a:schemeClr val="bg1"/>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DAF6466-C63D-4D9A-9689-0817FFDD2EC9}"/>
              </a:ext>
            </a:extLst>
          </p:cNvPr>
          <p:cNvSpPr>
            <a:spLocks noGrp="1"/>
          </p:cNvSpPr>
          <p:nvPr>
            <p:ph type="body" sz="quarter" idx="11" hasCustomPrompt="1"/>
          </p:nvPr>
        </p:nvSpPr>
        <p:spPr>
          <a:xfrm>
            <a:off x="630000" y="5760002"/>
            <a:ext cx="2059444" cy="681875"/>
          </a:xfrm>
          <a:prstGeom prst="rect">
            <a:avLst/>
          </a:prstGeom>
          <a:blipFill>
            <a:blip r:embed="rId2"/>
            <a:stretch>
              <a:fillRect/>
            </a:stretch>
          </a:blipFill>
        </p:spPr>
        <p:txBody>
          <a:bodyPr/>
          <a:lstStyle>
            <a:lvl1pPr marL="0" indent="0">
              <a:buNone/>
              <a:defRPr/>
            </a:lvl1pPr>
          </a:lstStyle>
          <a:p>
            <a:pPr lvl="0"/>
            <a:r>
              <a:rPr lang="en-AU"/>
              <a:t> </a:t>
            </a:r>
          </a:p>
        </p:txBody>
      </p:sp>
    </p:spTree>
    <p:extLst>
      <p:ext uri="{BB962C8B-B14F-4D97-AF65-F5344CB8AC3E}">
        <p14:creationId xmlns:p14="http://schemas.microsoft.com/office/powerpoint/2010/main" val="3407149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 image placeholder (positive log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D9DF2D-A0E3-49E3-9B5E-BB1BC50F0D8D}"/>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62"/>
          </a:p>
        </p:txBody>
      </p:sp>
      <p:sp>
        <p:nvSpPr>
          <p:cNvPr id="5" name="Picture Placeholder 3">
            <a:extLst>
              <a:ext uri="{FF2B5EF4-FFF2-40B4-BE49-F238E27FC236}">
                <a16:creationId xmlns:a16="http://schemas.microsoft.com/office/drawing/2014/main" id="{F1F8EDD5-BEFB-49C0-BB65-973DB4FEEF7D}"/>
              </a:ext>
            </a:extLst>
          </p:cNvPr>
          <p:cNvSpPr>
            <a:spLocks noGrp="1"/>
          </p:cNvSpPr>
          <p:nvPr>
            <p:ph type="pic" sz="quarter" idx="10" hasCustomPrompt="1"/>
          </p:nvPr>
        </p:nvSpPr>
        <p:spPr>
          <a:xfrm>
            <a:off x="0" y="0"/>
            <a:ext cx="9144000" cy="6858000"/>
          </a:xfrm>
          <a:prstGeom prst="rect">
            <a:avLst/>
          </a:prstGeom>
          <a:solidFill>
            <a:schemeClr val="bg2">
              <a:lumMod val="90000"/>
            </a:schemeClr>
          </a:solidFill>
        </p:spPr>
        <p:txBody>
          <a:bodyPr lIns="360000" tIns="360000" rIns="360000"/>
          <a:lstStyle>
            <a:lvl1pPr marL="0" indent="0" algn="r">
              <a:buNone/>
              <a:defRPr/>
            </a:lvl1pPr>
          </a:lstStyle>
          <a:p>
            <a:r>
              <a:rPr lang="en-AU"/>
              <a:t>Click icon to add an image</a:t>
            </a:r>
          </a:p>
        </p:txBody>
      </p:sp>
      <p:sp>
        <p:nvSpPr>
          <p:cNvPr id="2" name="Title 1"/>
          <p:cNvSpPr>
            <a:spLocks noGrp="1"/>
          </p:cNvSpPr>
          <p:nvPr>
            <p:ph type="ctrTitle"/>
          </p:nvPr>
        </p:nvSpPr>
        <p:spPr>
          <a:xfrm>
            <a:off x="630000" y="630002"/>
            <a:ext cx="7772400" cy="1828655"/>
          </a:xfrm>
          <a:prstGeom prst="rect">
            <a:avLst/>
          </a:prstGeom>
        </p:spPr>
        <p:txBody>
          <a:bodyPr anchor="t" anchorCtr="0"/>
          <a:lstStyle>
            <a:lvl1pPr algn="l">
              <a:defRPr sz="3323" b="1">
                <a:solidFill>
                  <a:schemeClr val="tx2"/>
                </a:solidFill>
              </a:defRPr>
            </a:lvl1pPr>
          </a:lstStyle>
          <a:p>
            <a:r>
              <a:rPr lang="en-US"/>
              <a:t>Click to edit Master title style</a:t>
            </a:r>
            <a:endParaRPr lang="en-US" dirty="0"/>
          </a:p>
        </p:txBody>
      </p:sp>
      <p:sp>
        <p:nvSpPr>
          <p:cNvPr id="7" name="Text Placeholder 5">
            <a:extLst>
              <a:ext uri="{FF2B5EF4-FFF2-40B4-BE49-F238E27FC236}">
                <a16:creationId xmlns:a16="http://schemas.microsoft.com/office/drawing/2014/main" id="{3B43FE52-58F3-434B-9F09-23789BC79AEE}"/>
              </a:ext>
            </a:extLst>
          </p:cNvPr>
          <p:cNvSpPr>
            <a:spLocks noGrp="1"/>
          </p:cNvSpPr>
          <p:nvPr>
            <p:ph type="body" sz="quarter" idx="11" hasCustomPrompt="1"/>
          </p:nvPr>
        </p:nvSpPr>
        <p:spPr>
          <a:xfrm>
            <a:off x="630000" y="5760002"/>
            <a:ext cx="2059444" cy="681875"/>
          </a:xfrm>
          <a:prstGeom prst="rect">
            <a:avLst/>
          </a:prstGeom>
          <a:blipFill>
            <a:blip r:embed="rId2"/>
            <a:stretch>
              <a:fillRect/>
            </a:stretch>
          </a:blipFill>
        </p:spPr>
        <p:txBody>
          <a:bodyPr/>
          <a:lstStyle>
            <a:lvl1pPr marL="0" indent="0">
              <a:buNone/>
              <a:defRPr/>
            </a:lvl1pPr>
          </a:lstStyle>
          <a:p>
            <a:pPr lvl="0"/>
            <a:r>
              <a:rPr lang="en-AU"/>
              <a:t> </a:t>
            </a:r>
          </a:p>
        </p:txBody>
      </p:sp>
    </p:spTree>
    <p:extLst>
      <p:ext uri="{BB962C8B-B14F-4D97-AF65-F5344CB8AC3E}">
        <p14:creationId xmlns:p14="http://schemas.microsoft.com/office/powerpoint/2010/main" val="1790259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 image placeholder (reversed log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D9DF2D-A0E3-49E3-9B5E-BB1BC50F0D8D}"/>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62"/>
          </a:p>
        </p:txBody>
      </p:sp>
      <p:sp>
        <p:nvSpPr>
          <p:cNvPr id="5" name="Picture Placeholder 3">
            <a:extLst>
              <a:ext uri="{FF2B5EF4-FFF2-40B4-BE49-F238E27FC236}">
                <a16:creationId xmlns:a16="http://schemas.microsoft.com/office/drawing/2014/main" id="{F1F8EDD5-BEFB-49C0-BB65-973DB4FEEF7D}"/>
              </a:ext>
            </a:extLst>
          </p:cNvPr>
          <p:cNvSpPr>
            <a:spLocks noGrp="1"/>
          </p:cNvSpPr>
          <p:nvPr>
            <p:ph type="pic" sz="quarter" idx="10" hasCustomPrompt="1"/>
          </p:nvPr>
        </p:nvSpPr>
        <p:spPr>
          <a:xfrm>
            <a:off x="0" y="0"/>
            <a:ext cx="9144000" cy="6858000"/>
          </a:xfrm>
          <a:prstGeom prst="rect">
            <a:avLst/>
          </a:prstGeom>
          <a:solidFill>
            <a:schemeClr val="bg2">
              <a:lumMod val="90000"/>
            </a:schemeClr>
          </a:solidFill>
        </p:spPr>
        <p:txBody>
          <a:bodyPr lIns="360000" tIns="360000" rIns="360000"/>
          <a:lstStyle>
            <a:lvl1pPr marL="0" indent="0" algn="r">
              <a:buNone/>
              <a:defRPr/>
            </a:lvl1pPr>
          </a:lstStyle>
          <a:p>
            <a:r>
              <a:rPr lang="en-AU"/>
              <a:t>Click icon to add an image</a:t>
            </a:r>
          </a:p>
        </p:txBody>
      </p:sp>
      <p:sp>
        <p:nvSpPr>
          <p:cNvPr id="2" name="Title 1"/>
          <p:cNvSpPr>
            <a:spLocks noGrp="1"/>
          </p:cNvSpPr>
          <p:nvPr>
            <p:ph type="ctrTitle"/>
          </p:nvPr>
        </p:nvSpPr>
        <p:spPr>
          <a:xfrm>
            <a:off x="630000" y="630002"/>
            <a:ext cx="7772400" cy="1828655"/>
          </a:xfrm>
          <a:prstGeom prst="rect">
            <a:avLst/>
          </a:prstGeom>
        </p:spPr>
        <p:txBody>
          <a:bodyPr anchor="t" anchorCtr="0"/>
          <a:lstStyle>
            <a:lvl1pPr algn="l">
              <a:defRPr sz="3323" b="1">
                <a:solidFill>
                  <a:schemeClr val="bg1"/>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0A272A8D-667E-4571-8D98-D2D96296CA28}"/>
              </a:ext>
            </a:extLst>
          </p:cNvPr>
          <p:cNvSpPr>
            <a:spLocks noGrp="1"/>
          </p:cNvSpPr>
          <p:nvPr>
            <p:ph type="body" sz="quarter" idx="11" hasCustomPrompt="1"/>
          </p:nvPr>
        </p:nvSpPr>
        <p:spPr>
          <a:xfrm>
            <a:off x="630000" y="5760002"/>
            <a:ext cx="2059444" cy="681875"/>
          </a:xfrm>
          <a:prstGeom prst="rect">
            <a:avLst/>
          </a:prstGeom>
          <a:blipFill>
            <a:blip r:embed="rId2"/>
            <a:stretch>
              <a:fillRect/>
            </a:stretch>
          </a:blipFill>
        </p:spPr>
        <p:txBody>
          <a:bodyPr/>
          <a:lstStyle>
            <a:lvl1pPr marL="0" indent="0">
              <a:buNone/>
              <a:defRPr/>
            </a:lvl1pPr>
          </a:lstStyle>
          <a:p>
            <a:pPr lvl="0"/>
            <a:r>
              <a:rPr lang="en-AU"/>
              <a:t> </a:t>
            </a:r>
          </a:p>
        </p:txBody>
      </p:sp>
    </p:spTree>
    <p:extLst>
      <p:ext uri="{BB962C8B-B14F-4D97-AF65-F5344CB8AC3E}">
        <p14:creationId xmlns:p14="http://schemas.microsoft.com/office/powerpoint/2010/main" val="2155488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 Image">
    <p:bg>
      <p:bgPr>
        <a:solidFill>
          <a:schemeClr val="tx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a:prstGeom prst="rect">
            <a:avLst/>
          </a:prstGeom>
        </p:spPr>
        <p:txBody>
          <a:bodyPr vert="horz" lIns="5040000" bIns="270000" anchor="b" anchorCtr="0"/>
          <a:lstStyle>
            <a:lvl1pPr marL="0" indent="0" algn="l">
              <a:lnSpc>
                <a:spcPct val="80000"/>
              </a:lnSpc>
              <a:spcBef>
                <a:spcPts val="0"/>
              </a:spcBef>
              <a:buFontTx/>
              <a:buNone/>
              <a:defRPr sz="4400" b="1">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en-US" dirty="0"/>
          </a:p>
        </p:txBody>
      </p:sp>
      <p:sp>
        <p:nvSpPr>
          <p:cNvPr id="2" name="Title 1"/>
          <p:cNvSpPr>
            <a:spLocks noGrp="1"/>
          </p:cNvSpPr>
          <p:nvPr>
            <p:ph type="ctrTitle" hasCustomPrompt="1"/>
          </p:nvPr>
        </p:nvSpPr>
        <p:spPr>
          <a:xfrm>
            <a:off x="540000" y="1044000"/>
            <a:ext cx="7772400" cy="2046089"/>
          </a:xfrm>
          <a:prstGeom prst="rect">
            <a:avLst/>
          </a:prstGeom>
        </p:spPr>
        <p:txBody>
          <a:bodyPr>
            <a:normAutofit/>
          </a:bodyPr>
          <a:lstStyle>
            <a:lvl1pPr algn="l">
              <a:lnSpc>
                <a:spcPct val="80000"/>
              </a:lnSpc>
              <a:defRPr sz="6800" b="1">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a:t>
            </a:r>
            <a:br>
              <a:rPr lang="en-US" dirty="0"/>
            </a:br>
            <a:r>
              <a:rPr lang="en-US" dirty="0"/>
              <a:t>add title</a:t>
            </a:r>
            <a:endParaRPr lang="en-AU" dirty="0"/>
          </a:p>
        </p:txBody>
      </p:sp>
      <p:pic>
        <p:nvPicPr>
          <p:cNvPr id="6" name="Picture 5">
            <a:extLst>
              <a:ext uri="{FF2B5EF4-FFF2-40B4-BE49-F238E27FC236}">
                <a16:creationId xmlns:a16="http://schemas.microsoft.com/office/drawing/2014/main" id="{2833BE37-5AD1-6547-BF4B-CC4208319D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72375"/>
            <a:ext cx="9144000" cy="1714500"/>
          </a:xfrm>
          <a:prstGeom prst="rect">
            <a:avLst/>
          </a:prstGeom>
        </p:spPr>
      </p:pic>
    </p:spTree>
    <p:extLst>
      <p:ext uri="{BB962C8B-B14F-4D97-AF65-F5344CB8AC3E}">
        <p14:creationId xmlns:p14="http://schemas.microsoft.com/office/powerpoint/2010/main" val="14487483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630000"/>
            <a:ext cx="7886700" cy="817418"/>
          </a:xfrm>
          <a:prstGeom prst="rect">
            <a:avLst/>
          </a:prstGeom>
        </p:spPr>
        <p:txBody>
          <a:body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5665C867-1D10-481C-A89C-B45D56CA4B3C}"/>
              </a:ext>
            </a:extLst>
          </p:cNvPr>
          <p:cNvSpPr>
            <a:spLocks noGrp="1"/>
          </p:cNvSpPr>
          <p:nvPr>
            <p:ph type="body" sz="quarter" idx="10"/>
          </p:nvPr>
        </p:nvSpPr>
        <p:spPr>
          <a:xfrm>
            <a:off x="628652" y="1512000"/>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802464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Numbere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630000"/>
            <a:ext cx="7886700" cy="817418"/>
          </a:xfrm>
          <a:prstGeom prst="rect">
            <a:avLst/>
          </a:prstGeom>
        </p:spPr>
        <p:txBody>
          <a:body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5665C867-1D10-481C-A89C-B45D56CA4B3C}"/>
              </a:ext>
            </a:extLst>
          </p:cNvPr>
          <p:cNvSpPr>
            <a:spLocks noGrp="1"/>
          </p:cNvSpPr>
          <p:nvPr>
            <p:ph type="body" sz="quarter" idx="10"/>
          </p:nvPr>
        </p:nvSpPr>
        <p:spPr>
          <a:xfrm>
            <a:off x="628652" y="1512000"/>
            <a:ext cx="7886700" cy="4351338"/>
          </a:xfrm>
          <a:prstGeom prst="rect">
            <a:avLst/>
          </a:prstGeom>
        </p:spPr>
        <p:txBody>
          <a:bodyPr/>
          <a:lstStyle>
            <a:lvl1pPr marL="243260" indent="-243260">
              <a:buFont typeface="+mj-lt"/>
              <a:buAutoNum type="arabicPeriod"/>
              <a:defRPr/>
            </a:lvl1pPr>
            <a:lvl2pPr marL="498243" indent="-254983">
              <a:buFont typeface="+mj-lt"/>
              <a:buAutoNum type="romanLcPeriod"/>
              <a:defRPr/>
            </a:lvl2pPr>
            <a:lvl3pPr marL="830894" indent="-332651">
              <a:buFont typeface="+mj-lt"/>
              <a:buAutoNum type="romanUcPeriod"/>
              <a:defRPr/>
            </a:lvl3pPr>
            <a:lvl4pPr marL="1147425" indent="-316531">
              <a:buFont typeface="+mj-lt"/>
              <a:buAutoNum type="arabicPeriod"/>
              <a:defRPr/>
            </a:lvl4pPr>
            <a:lvl5pPr marL="1406804" indent="-243260">
              <a:buFont typeface="+mj-lt"/>
              <a:buAutoNum type="romanLcPerio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4345435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 table">
    <p:spTree>
      <p:nvGrpSpPr>
        <p:cNvPr id="1" name=""/>
        <p:cNvGrpSpPr/>
        <p:nvPr/>
      </p:nvGrpSpPr>
      <p:grpSpPr>
        <a:xfrm>
          <a:off x="0" y="0"/>
          <a:ext cx="0" cy="0"/>
          <a:chOff x="0" y="0"/>
          <a:chExt cx="0" cy="0"/>
        </a:xfrm>
      </p:grpSpPr>
      <p:sp>
        <p:nvSpPr>
          <p:cNvPr id="2" name="Title 1"/>
          <p:cNvSpPr>
            <a:spLocks noGrp="1"/>
          </p:cNvSpPr>
          <p:nvPr>
            <p:ph type="title"/>
          </p:nvPr>
        </p:nvSpPr>
        <p:spPr>
          <a:xfrm>
            <a:off x="628651" y="630000"/>
            <a:ext cx="7886700" cy="817418"/>
          </a:xfrm>
          <a:prstGeom prst="rect">
            <a:avLst/>
          </a:prstGeom>
        </p:spPr>
        <p:txBody>
          <a:body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CB6BFA89-8C04-4A88-A08D-E17641CE45F8}"/>
              </a:ext>
            </a:extLst>
          </p:cNvPr>
          <p:cNvSpPr>
            <a:spLocks noGrp="1"/>
          </p:cNvSpPr>
          <p:nvPr>
            <p:ph type="body" sz="quarter" idx="10"/>
          </p:nvPr>
        </p:nvSpPr>
        <p:spPr>
          <a:xfrm>
            <a:off x="628651" y="1512000"/>
            <a:ext cx="7886700" cy="361950"/>
          </a:xfrm>
          <a:prstGeom prst="rect">
            <a:avLst/>
          </a:prstGeom>
        </p:spPr>
        <p:txBody>
          <a:bodyPr/>
          <a:lstStyle>
            <a:lvl1pPr marL="0" indent="0">
              <a:buNone/>
              <a:defRPr sz="1662" b="1">
                <a:solidFill>
                  <a:schemeClr val="tx1"/>
                </a:solidFill>
              </a:defRPr>
            </a:lvl1pPr>
          </a:lstStyle>
          <a:p>
            <a:pPr lvl="0"/>
            <a:r>
              <a:rPr lang="en-US"/>
              <a:t>Edit Master text styles</a:t>
            </a:r>
          </a:p>
        </p:txBody>
      </p:sp>
      <p:sp>
        <p:nvSpPr>
          <p:cNvPr id="7" name="Table Placeholder 6">
            <a:extLst>
              <a:ext uri="{FF2B5EF4-FFF2-40B4-BE49-F238E27FC236}">
                <a16:creationId xmlns:a16="http://schemas.microsoft.com/office/drawing/2014/main" id="{920792AC-C5AF-4826-A54B-3BD04E0E152D}"/>
              </a:ext>
            </a:extLst>
          </p:cNvPr>
          <p:cNvSpPr>
            <a:spLocks noGrp="1"/>
          </p:cNvSpPr>
          <p:nvPr>
            <p:ph type="tbl" sz="quarter" idx="11"/>
          </p:nvPr>
        </p:nvSpPr>
        <p:spPr>
          <a:xfrm>
            <a:off x="628650" y="1901660"/>
            <a:ext cx="7886699" cy="3987078"/>
          </a:xfrm>
          <a:prstGeom prst="rect">
            <a:avLst/>
          </a:prstGeom>
        </p:spPr>
        <p:txBody>
          <a:bodyPr/>
          <a:lstStyle>
            <a:lvl1pPr marL="0" indent="0">
              <a:buNone/>
              <a:defRPr/>
            </a:lvl1pPr>
          </a:lstStyle>
          <a:p>
            <a:r>
              <a:rPr lang="en-US"/>
              <a:t>Click icon to add table</a:t>
            </a:r>
            <a:endParaRPr lang="en-AU"/>
          </a:p>
        </p:txBody>
      </p:sp>
    </p:spTree>
    <p:extLst>
      <p:ext uri="{BB962C8B-B14F-4D97-AF65-F5344CB8AC3E}">
        <p14:creationId xmlns:p14="http://schemas.microsoft.com/office/powerpoint/2010/main" val="1776089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630000"/>
            <a:ext cx="7886700" cy="817418"/>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12000"/>
            <a:ext cx="3886200" cy="434902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12000"/>
            <a:ext cx="3886200" cy="434902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9459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512000"/>
            <a:ext cx="3868340" cy="705283"/>
          </a:xfrm>
          <a:prstGeom prst="rect">
            <a:avLst/>
          </a:prstGeom>
        </p:spPr>
        <p:txBody>
          <a:bodyPr anchor="b"/>
          <a:lstStyle>
            <a:lvl1pPr marL="0" indent="0">
              <a:buNone/>
              <a:defRPr sz="1662"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a:t>Edit Master text styles</a:t>
            </a:r>
          </a:p>
        </p:txBody>
      </p:sp>
      <p:sp>
        <p:nvSpPr>
          <p:cNvPr id="4" name="Content Placeholder 3"/>
          <p:cNvSpPr>
            <a:spLocks noGrp="1"/>
          </p:cNvSpPr>
          <p:nvPr>
            <p:ph sz="half" idx="2"/>
          </p:nvPr>
        </p:nvSpPr>
        <p:spPr>
          <a:xfrm>
            <a:off x="629842" y="2340000"/>
            <a:ext cx="3868340" cy="35251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629150" y="2340001"/>
            <a:ext cx="3887391" cy="35251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4B7CCC60-FEEA-4CE8-AF0A-52D4C0E80B43}"/>
              </a:ext>
            </a:extLst>
          </p:cNvPr>
          <p:cNvSpPr>
            <a:spLocks noGrp="1"/>
          </p:cNvSpPr>
          <p:nvPr>
            <p:ph type="title"/>
          </p:nvPr>
        </p:nvSpPr>
        <p:spPr>
          <a:xfrm>
            <a:off x="628651" y="630000"/>
            <a:ext cx="7886700" cy="817418"/>
          </a:xfrm>
          <a:prstGeom prst="rect">
            <a:avLst/>
          </a:prstGeom>
        </p:spPr>
        <p:txBody>
          <a:bodyPr/>
          <a:lstStyle/>
          <a:p>
            <a:r>
              <a:rPr lang="en-US"/>
              <a:t>Click to edit Master title style</a:t>
            </a:r>
            <a:endParaRPr lang="en-US" dirty="0"/>
          </a:p>
        </p:txBody>
      </p:sp>
      <p:sp>
        <p:nvSpPr>
          <p:cNvPr id="12" name="Text Placeholder 2">
            <a:extLst>
              <a:ext uri="{FF2B5EF4-FFF2-40B4-BE49-F238E27FC236}">
                <a16:creationId xmlns:a16="http://schemas.microsoft.com/office/drawing/2014/main" id="{FDBB08F7-4BBB-4ADE-8117-CE2AB12F3A37}"/>
              </a:ext>
            </a:extLst>
          </p:cNvPr>
          <p:cNvSpPr>
            <a:spLocks noGrp="1"/>
          </p:cNvSpPr>
          <p:nvPr>
            <p:ph type="body" idx="11"/>
          </p:nvPr>
        </p:nvSpPr>
        <p:spPr>
          <a:xfrm>
            <a:off x="4628609" y="1512000"/>
            <a:ext cx="3887391" cy="705283"/>
          </a:xfrm>
          <a:prstGeom prst="rect">
            <a:avLst/>
          </a:prstGeom>
        </p:spPr>
        <p:txBody>
          <a:bodyPr anchor="b"/>
          <a:lstStyle>
            <a:lvl1pPr marL="0" indent="0">
              <a:buNone/>
              <a:defRPr sz="1662"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a:t>Edit Master text styles</a:t>
            </a:r>
          </a:p>
        </p:txBody>
      </p:sp>
    </p:spTree>
    <p:extLst>
      <p:ext uri="{BB962C8B-B14F-4D97-AF65-F5344CB8AC3E}">
        <p14:creationId xmlns:p14="http://schemas.microsoft.com/office/powerpoint/2010/main" val="40731485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 char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9841" y="1512002"/>
            <a:ext cx="3484959" cy="4349027"/>
          </a:xfrm>
          <a:prstGeom prst="rect">
            <a:avLst/>
          </a:prstGeom>
        </p:spPr>
        <p:txBody>
          <a:bodyPr/>
          <a:lstStyle>
            <a:lvl1pPr>
              <a:defRPr sz="1569"/>
            </a:lvl1pPr>
            <a:lvl2pPr>
              <a:defRPr sz="1569"/>
            </a:lvl2pPr>
            <a:lvl3pPr>
              <a:defRPr sz="1569"/>
            </a:lvl3pPr>
            <a:lvl4pPr>
              <a:defRPr sz="1569"/>
            </a:lvl4pPr>
            <a:lvl5pPr marL="1241212" indent="-243260">
              <a:defRPr sz="1569"/>
            </a:lvl5pPr>
            <a:lvl6pPr>
              <a:defRPr sz="1846"/>
            </a:lvl6pPr>
            <a:lvl7pPr>
              <a:defRPr sz="1846"/>
            </a:lvl7pPr>
            <a:lvl8pPr>
              <a:defRPr sz="1846"/>
            </a:lvl8pPr>
            <a:lvl9pPr>
              <a:defRPr sz="184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a:extLst>
              <a:ext uri="{FF2B5EF4-FFF2-40B4-BE49-F238E27FC236}">
                <a16:creationId xmlns:a16="http://schemas.microsoft.com/office/drawing/2014/main" id="{34B2E776-54A4-48FC-AEED-7C5AFD62DEA6}"/>
              </a:ext>
            </a:extLst>
          </p:cNvPr>
          <p:cNvSpPr/>
          <p:nvPr userDrawn="1"/>
        </p:nvSpPr>
        <p:spPr>
          <a:xfrm>
            <a:off x="4572000" y="0"/>
            <a:ext cx="4572000" cy="6858000"/>
          </a:xfrm>
          <a:custGeom>
            <a:avLst/>
            <a:gdLst>
              <a:gd name="connsiteX0" fmla="*/ 0 w 4572000"/>
              <a:gd name="connsiteY0" fmla="*/ 0 h 6858000"/>
              <a:gd name="connsiteX1" fmla="*/ 4572000 w 4572000"/>
              <a:gd name="connsiteY1" fmla="*/ 0 h 6858000"/>
              <a:gd name="connsiteX2" fmla="*/ 4572000 w 4572000"/>
              <a:gd name="connsiteY2" fmla="*/ 6858000 h 6858000"/>
              <a:gd name="connsiteX3" fmla="*/ 0 w 4572000"/>
              <a:gd name="connsiteY3" fmla="*/ 6858000 h 6858000"/>
              <a:gd name="connsiteX4" fmla="*/ 0 w 4572000"/>
              <a:gd name="connsiteY4" fmla="*/ 0 h 6858000"/>
              <a:gd name="connsiteX0" fmla="*/ 0 w 4572000"/>
              <a:gd name="connsiteY0" fmla="*/ 0 h 6858000"/>
              <a:gd name="connsiteX1" fmla="*/ 4572000 w 4572000"/>
              <a:gd name="connsiteY1" fmla="*/ 0 h 6858000"/>
              <a:gd name="connsiteX2" fmla="*/ 4572000 w 4572000"/>
              <a:gd name="connsiteY2" fmla="*/ 6858000 h 6858000"/>
              <a:gd name="connsiteX3" fmla="*/ 263237 w 4572000"/>
              <a:gd name="connsiteY3" fmla="*/ 6858000 h 6858000"/>
              <a:gd name="connsiteX4" fmla="*/ 0 w 457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6858000">
                <a:moveTo>
                  <a:pt x="0" y="0"/>
                </a:moveTo>
                <a:lnTo>
                  <a:pt x="4572000" y="0"/>
                </a:lnTo>
                <a:lnTo>
                  <a:pt x="4572000" y="6858000"/>
                </a:lnTo>
                <a:lnTo>
                  <a:pt x="263237" y="6858000"/>
                </a:lnTo>
                <a:lnTo>
                  <a:pt x="0" y="0"/>
                </a:lnTo>
                <a:close/>
              </a:path>
            </a:pathLst>
          </a:cu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62"/>
          </a:p>
        </p:txBody>
      </p:sp>
      <p:sp>
        <p:nvSpPr>
          <p:cNvPr id="13" name="Chart Placeholder 12">
            <a:extLst>
              <a:ext uri="{FF2B5EF4-FFF2-40B4-BE49-F238E27FC236}">
                <a16:creationId xmlns:a16="http://schemas.microsoft.com/office/drawing/2014/main" id="{B6EF90AD-A7EC-465F-937F-1F604F869D90}"/>
              </a:ext>
            </a:extLst>
          </p:cNvPr>
          <p:cNvSpPr>
            <a:spLocks noGrp="1"/>
          </p:cNvSpPr>
          <p:nvPr>
            <p:ph type="chart" sz="quarter" idx="10" hasCustomPrompt="1"/>
          </p:nvPr>
        </p:nvSpPr>
        <p:spPr>
          <a:xfrm>
            <a:off x="4835526" y="0"/>
            <a:ext cx="4308475" cy="6858000"/>
          </a:xfrm>
          <a:prstGeom prst="rect">
            <a:avLst/>
          </a:prstGeom>
        </p:spPr>
        <p:txBody>
          <a:bodyPr lIns="360000" tIns="360000"/>
          <a:lstStyle>
            <a:lvl1pPr marL="0" indent="0">
              <a:buNone/>
              <a:defRPr/>
            </a:lvl1pPr>
          </a:lstStyle>
          <a:p>
            <a:r>
              <a:rPr lang="en-AU"/>
              <a:t>Click icon to add a chart</a:t>
            </a:r>
          </a:p>
        </p:txBody>
      </p:sp>
      <p:sp>
        <p:nvSpPr>
          <p:cNvPr id="8" name="Title 1">
            <a:extLst>
              <a:ext uri="{FF2B5EF4-FFF2-40B4-BE49-F238E27FC236}">
                <a16:creationId xmlns:a16="http://schemas.microsoft.com/office/drawing/2014/main" id="{B220DA92-9DE5-4653-939E-B14A3440EEB6}"/>
              </a:ext>
            </a:extLst>
          </p:cNvPr>
          <p:cNvSpPr>
            <a:spLocks noGrp="1"/>
          </p:cNvSpPr>
          <p:nvPr>
            <p:ph type="title"/>
          </p:nvPr>
        </p:nvSpPr>
        <p:spPr>
          <a:xfrm>
            <a:off x="628650" y="630000"/>
            <a:ext cx="3484959" cy="817418"/>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0911981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Quote - image placeholder (positive log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D9DF2D-A0E3-49E3-9B5E-BB1BC50F0D8D}"/>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62"/>
          </a:p>
        </p:txBody>
      </p:sp>
      <p:sp>
        <p:nvSpPr>
          <p:cNvPr id="5" name="Picture Placeholder 3">
            <a:extLst>
              <a:ext uri="{FF2B5EF4-FFF2-40B4-BE49-F238E27FC236}">
                <a16:creationId xmlns:a16="http://schemas.microsoft.com/office/drawing/2014/main" id="{F1F8EDD5-BEFB-49C0-BB65-973DB4FEEF7D}"/>
              </a:ext>
            </a:extLst>
          </p:cNvPr>
          <p:cNvSpPr>
            <a:spLocks noGrp="1"/>
          </p:cNvSpPr>
          <p:nvPr>
            <p:ph type="pic" sz="quarter" idx="10" hasCustomPrompt="1"/>
          </p:nvPr>
        </p:nvSpPr>
        <p:spPr>
          <a:xfrm>
            <a:off x="0" y="0"/>
            <a:ext cx="9144000" cy="6858000"/>
          </a:xfrm>
          <a:prstGeom prst="rect">
            <a:avLst/>
          </a:prstGeom>
          <a:solidFill>
            <a:schemeClr val="bg2">
              <a:lumMod val="90000"/>
            </a:schemeClr>
          </a:solidFill>
        </p:spPr>
        <p:txBody>
          <a:bodyPr lIns="360000" tIns="360000" rIns="360000"/>
          <a:lstStyle>
            <a:lvl1pPr marL="0" indent="0" algn="r">
              <a:buNone/>
              <a:defRPr/>
            </a:lvl1pPr>
          </a:lstStyle>
          <a:p>
            <a:r>
              <a:rPr lang="en-AU"/>
              <a:t>Click icon to add an image</a:t>
            </a:r>
          </a:p>
        </p:txBody>
      </p:sp>
      <p:sp>
        <p:nvSpPr>
          <p:cNvPr id="2" name="Title 1"/>
          <p:cNvSpPr>
            <a:spLocks noGrp="1"/>
          </p:cNvSpPr>
          <p:nvPr>
            <p:ph type="ctrTitle"/>
          </p:nvPr>
        </p:nvSpPr>
        <p:spPr>
          <a:xfrm>
            <a:off x="630000" y="630002"/>
            <a:ext cx="4960364" cy="1967201"/>
          </a:xfrm>
          <a:prstGeom prst="rect">
            <a:avLst/>
          </a:prstGeom>
        </p:spPr>
        <p:txBody>
          <a:bodyPr anchor="t" anchorCtr="0"/>
          <a:lstStyle>
            <a:lvl1pPr algn="l">
              <a:defRPr sz="2585" b="1">
                <a:solidFill>
                  <a:schemeClr val="tx2"/>
                </a:solidFill>
              </a:defRPr>
            </a:lvl1pPr>
          </a:lstStyle>
          <a:p>
            <a:r>
              <a:rPr lang="en-US"/>
              <a:t>Click to edit Master title style</a:t>
            </a:r>
            <a:endParaRPr lang="en-US" dirty="0"/>
          </a:p>
        </p:txBody>
      </p:sp>
      <p:sp>
        <p:nvSpPr>
          <p:cNvPr id="10" name="Text Placeholder 5">
            <a:extLst>
              <a:ext uri="{FF2B5EF4-FFF2-40B4-BE49-F238E27FC236}">
                <a16:creationId xmlns:a16="http://schemas.microsoft.com/office/drawing/2014/main" id="{77C39365-22D4-474D-A4B4-AB7EBD08970A}"/>
              </a:ext>
            </a:extLst>
          </p:cNvPr>
          <p:cNvSpPr>
            <a:spLocks noGrp="1"/>
          </p:cNvSpPr>
          <p:nvPr>
            <p:ph type="body" sz="quarter" idx="11" hasCustomPrompt="1"/>
          </p:nvPr>
        </p:nvSpPr>
        <p:spPr>
          <a:xfrm>
            <a:off x="630000" y="6188402"/>
            <a:ext cx="892800" cy="297247"/>
          </a:xfrm>
          <a:prstGeom prst="rect">
            <a:avLst/>
          </a:prstGeom>
          <a:blipFill>
            <a:blip r:embed="rId2"/>
            <a:stretch>
              <a:fillRect/>
            </a:stretch>
          </a:blipFill>
        </p:spPr>
        <p:txBody>
          <a:bodyPr/>
          <a:lstStyle>
            <a:lvl1pPr marL="0" indent="0">
              <a:buNone/>
              <a:defRPr/>
            </a:lvl1pPr>
          </a:lstStyle>
          <a:p>
            <a:pPr lvl="0"/>
            <a:r>
              <a:rPr lang="en-AU"/>
              <a:t> </a:t>
            </a:r>
          </a:p>
        </p:txBody>
      </p:sp>
    </p:spTree>
    <p:extLst>
      <p:ext uri="{BB962C8B-B14F-4D97-AF65-F5344CB8AC3E}">
        <p14:creationId xmlns:p14="http://schemas.microsoft.com/office/powerpoint/2010/main" val="30178346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Quote - image placeholder (reversed logo)">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D9DF2D-A0E3-49E3-9B5E-BB1BC50F0D8D}"/>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62"/>
          </a:p>
        </p:txBody>
      </p:sp>
      <p:sp>
        <p:nvSpPr>
          <p:cNvPr id="5" name="Picture Placeholder 3">
            <a:extLst>
              <a:ext uri="{FF2B5EF4-FFF2-40B4-BE49-F238E27FC236}">
                <a16:creationId xmlns:a16="http://schemas.microsoft.com/office/drawing/2014/main" id="{F1F8EDD5-BEFB-49C0-BB65-973DB4FEEF7D}"/>
              </a:ext>
            </a:extLst>
          </p:cNvPr>
          <p:cNvSpPr>
            <a:spLocks noGrp="1"/>
          </p:cNvSpPr>
          <p:nvPr>
            <p:ph type="pic" sz="quarter" idx="10" hasCustomPrompt="1"/>
          </p:nvPr>
        </p:nvSpPr>
        <p:spPr>
          <a:xfrm>
            <a:off x="0" y="0"/>
            <a:ext cx="9144000" cy="6858000"/>
          </a:xfrm>
          <a:prstGeom prst="rect">
            <a:avLst/>
          </a:prstGeom>
          <a:solidFill>
            <a:schemeClr val="bg2">
              <a:lumMod val="90000"/>
            </a:schemeClr>
          </a:solidFill>
        </p:spPr>
        <p:txBody>
          <a:bodyPr lIns="360000" tIns="360000" rIns="360000"/>
          <a:lstStyle>
            <a:lvl1pPr marL="0" indent="0" algn="r">
              <a:buNone/>
              <a:defRPr/>
            </a:lvl1pPr>
          </a:lstStyle>
          <a:p>
            <a:r>
              <a:rPr lang="en-AU"/>
              <a:t>Click icon to add an image</a:t>
            </a:r>
          </a:p>
        </p:txBody>
      </p:sp>
      <p:sp>
        <p:nvSpPr>
          <p:cNvPr id="2" name="Title 1"/>
          <p:cNvSpPr>
            <a:spLocks noGrp="1"/>
          </p:cNvSpPr>
          <p:nvPr>
            <p:ph type="ctrTitle"/>
          </p:nvPr>
        </p:nvSpPr>
        <p:spPr>
          <a:xfrm>
            <a:off x="630000" y="630000"/>
            <a:ext cx="5105400" cy="2563091"/>
          </a:xfrm>
          <a:prstGeom prst="rect">
            <a:avLst/>
          </a:prstGeom>
        </p:spPr>
        <p:txBody>
          <a:bodyPr anchor="t" anchorCtr="0"/>
          <a:lstStyle>
            <a:lvl1pPr algn="l">
              <a:defRPr sz="2585" b="1">
                <a:solidFill>
                  <a:schemeClr val="bg1"/>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0A272A8D-667E-4571-8D98-D2D96296CA28}"/>
              </a:ext>
            </a:extLst>
          </p:cNvPr>
          <p:cNvSpPr>
            <a:spLocks noGrp="1"/>
          </p:cNvSpPr>
          <p:nvPr>
            <p:ph type="body" sz="quarter" idx="11" hasCustomPrompt="1"/>
          </p:nvPr>
        </p:nvSpPr>
        <p:spPr>
          <a:xfrm>
            <a:off x="627390" y="6188402"/>
            <a:ext cx="892800" cy="297247"/>
          </a:xfrm>
          <a:prstGeom prst="rect">
            <a:avLst/>
          </a:prstGeom>
          <a:blipFill>
            <a:blip r:embed="rId2"/>
            <a:stretch>
              <a:fillRect/>
            </a:stretch>
          </a:blipFill>
        </p:spPr>
        <p:txBody>
          <a:bodyPr/>
          <a:lstStyle>
            <a:lvl1pPr marL="0" indent="0">
              <a:buNone/>
              <a:defRPr/>
            </a:lvl1pPr>
          </a:lstStyle>
          <a:p>
            <a:pPr lvl="0"/>
            <a:r>
              <a:rPr lang="en-AU"/>
              <a:t> </a:t>
            </a:r>
          </a:p>
        </p:txBody>
      </p:sp>
    </p:spTree>
    <p:extLst>
      <p:ext uri="{BB962C8B-B14F-4D97-AF65-F5344CB8AC3E}">
        <p14:creationId xmlns:p14="http://schemas.microsoft.com/office/powerpoint/2010/main" val="20634724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Quote - colour background (positive logo)">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D03FF02-190A-4699-A4D2-A2D520F80B3B}"/>
              </a:ext>
            </a:extLst>
          </p:cNvPr>
          <p:cNvSpPr>
            <a:spLocks noGrp="1"/>
          </p:cNvSpPr>
          <p:nvPr>
            <p:ph type="body" sz="quarter" idx="12" hasCustomPrompt="1"/>
          </p:nvPr>
        </p:nvSpPr>
        <p:spPr>
          <a:xfrm>
            <a:off x="0" y="0"/>
            <a:ext cx="9144000" cy="6858000"/>
          </a:xfrm>
          <a:prstGeom prst="rect">
            <a:avLst/>
          </a:prstGeom>
          <a:solidFill>
            <a:schemeClr val="accent2"/>
          </a:solidFill>
        </p:spPr>
        <p:txBody>
          <a:bodyPr/>
          <a:lstStyle>
            <a:lvl1pPr marL="0" indent="0">
              <a:buNone/>
              <a:defRPr/>
            </a:lvl1pPr>
          </a:lstStyle>
          <a:p>
            <a:pPr lvl="0"/>
            <a:r>
              <a:rPr lang="en-AU"/>
              <a:t> </a:t>
            </a:r>
          </a:p>
        </p:txBody>
      </p:sp>
      <p:sp>
        <p:nvSpPr>
          <p:cNvPr id="4" name="Title 1">
            <a:extLst>
              <a:ext uri="{FF2B5EF4-FFF2-40B4-BE49-F238E27FC236}">
                <a16:creationId xmlns:a16="http://schemas.microsoft.com/office/drawing/2014/main" id="{E867A764-353A-41E8-AEBB-72E1E869C0EC}"/>
              </a:ext>
            </a:extLst>
          </p:cNvPr>
          <p:cNvSpPr>
            <a:spLocks noGrp="1"/>
          </p:cNvSpPr>
          <p:nvPr>
            <p:ph type="title"/>
          </p:nvPr>
        </p:nvSpPr>
        <p:spPr>
          <a:xfrm>
            <a:off x="628650" y="630000"/>
            <a:ext cx="7213024" cy="358047"/>
          </a:xfrm>
          <a:prstGeom prst="rect">
            <a:avLst/>
          </a:prstGeom>
        </p:spPr>
        <p:txBody>
          <a:bodyPr wrap="square">
            <a:spAutoFit/>
          </a:bodyPr>
          <a:lstStyle>
            <a:lvl1pPr>
              <a:defRPr>
                <a:solidFill>
                  <a:schemeClr val="accent3"/>
                </a:solidFill>
              </a:defRPr>
            </a:lvl1pPr>
          </a:lstStyle>
          <a:p>
            <a:r>
              <a:rPr lang="en-US"/>
              <a:t>Click to edit Master title style</a:t>
            </a:r>
            <a:endParaRPr lang="en-US" dirty="0"/>
          </a:p>
        </p:txBody>
      </p:sp>
      <p:sp>
        <p:nvSpPr>
          <p:cNvPr id="7" name="Text Placeholder 5">
            <a:extLst>
              <a:ext uri="{FF2B5EF4-FFF2-40B4-BE49-F238E27FC236}">
                <a16:creationId xmlns:a16="http://schemas.microsoft.com/office/drawing/2014/main" id="{209B6B3E-D7C0-4B77-BE2E-D56AB9124162}"/>
              </a:ext>
            </a:extLst>
          </p:cNvPr>
          <p:cNvSpPr>
            <a:spLocks noGrp="1"/>
          </p:cNvSpPr>
          <p:nvPr>
            <p:ph type="body" sz="quarter" idx="11" hasCustomPrompt="1"/>
          </p:nvPr>
        </p:nvSpPr>
        <p:spPr>
          <a:xfrm>
            <a:off x="630000" y="6188402"/>
            <a:ext cx="892800" cy="297247"/>
          </a:xfrm>
          <a:prstGeom prst="rect">
            <a:avLst/>
          </a:prstGeom>
          <a:blipFill>
            <a:blip r:embed="rId2"/>
            <a:stretch>
              <a:fillRect/>
            </a:stretch>
          </a:blipFill>
        </p:spPr>
        <p:txBody>
          <a:bodyPr/>
          <a:lstStyle>
            <a:lvl1pPr marL="0" indent="0">
              <a:buNone/>
              <a:defRPr/>
            </a:lvl1pPr>
          </a:lstStyle>
          <a:p>
            <a:pPr lvl="0"/>
            <a:r>
              <a:rPr lang="en-AU"/>
              <a:t> </a:t>
            </a:r>
          </a:p>
        </p:txBody>
      </p:sp>
    </p:spTree>
    <p:extLst>
      <p:ext uri="{BB962C8B-B14F-4D97-AF65-F5344CB8AC3E}">
        <p14:creationId xmlns:p14="http://schemas.microsoft.com/office/powerpoint/2010/main" val="13987332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Quote - colour background (reversed logo)">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41DE6A5-9089-4CC5-A514-44E6372997F7}"/>
              </a:ext>
            </a:extLst>
          </p:cNvPr>
          <p:cNvSpPr>
            <a:spLocks noGrp="1"/>
          </p:cNvSpPr>
          <p:nvPr>
            <p:ph type="body" sz="quarter" idx="12" hasCustomPrompt="1"/>
          </p:nvPr>
        </p:nvSpPr>
        <p:spPr>
          <a:xfrm>
            <a:off x="0" y="0"/>
            <a:ext cx="9144000" cy="6858000"/>
          </a:xfrm>
          <a:prstGeom prst="rect">
            <a:avLst/>
          </a:prstGeom>
          <a:solidFill>
            <a:schemeClr val="tx2"/>
          </a:solidFill>
        </p:spPr>
        <p:txBody>
          <a:bodyPr/>
          <a:lstStyle>
            <a:lvl1pPr marL="0" indent="0">
              <a:buNone/>
              <a:defRPr/>
            </a:lvl1pPr>
          </a:lstStyle>
          <a:p>
            <a:pPr lvl="0"/>
            <a:r>
              <a:rPr lang="en-AU"/>
              <a:t> </a:t>
            </a:r>
          </a:p>
        </p:txBody>
      </p:sp>
      <p:sp>
        <p:nvSpPr>
          <p:cNvPr id="4" name="Title 1">
            <a:extLst>
              <a:ext uri="{FF2B5EF4-FFF2-40B4-BE49-F238E27FC236}">
                <a16:creationId xmlns:a16="http://schemas.microsoft.com/office/drawing/2014/main" id="{E867A764-353A-41E8-AEBB-72E1E869C0EC}"/>
              </a:ext>
            </a:extLst>
          </p:cNvPr>
          <p:cNvSpPr>
            <a:spLocks noGrp="1"/>
          </p:cNvSpPr>
          <p:nvPr>
            <p:ph type="title"/>
          </p:nvPr>
        </p:nvSpPr>
        <p:spPr>
          <a:xfrm>
            <a:off x="628650" y="630000"/>
            <a:ext cx="7226877" cy="358047"/>
          </a:xfrm>
          <a:prstGeom prst="rect">
            <a:avLst/>
          </a:prstGeom>
        </p:spPr>
        <p:txBody>
          <a:bodyPr>
            <a:spAutoFit/>
          </a:bodyPr>
          <a:lstStyle>
            <a:lvl1pPr>
              <a:defRPr>
                <a:solidFill>
                  <a:schemeClr val="bg1"/>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D4C7C874-A451-4742-9EC4-CB7974229597}"/>
              </a:ext>
            </a:extLst>
          </p:cNvPr>
          <p:cNvSpPr>
            <a:spLocks noGrp="1"/>
          </p:cNvSpPr>
          <p:nvPr>
            <p:ph type="body" sz="quarter" idx="11" hasCustomPrompt="1"/>
          </p:nvPr>
        </p:nvSpPr>
        <p:spPr>
          <a:xfrm>
            <a:off x="627390" y="6188402"/>
            <a:ext cx="892800" cy="297247"/>
          </a:xfrm>
          <a:prstGeom prst="rect">
            <a:avLst/>
          </a:prstGeom>
          <a:blipFill>
            <a:blip r:embed="rId2"/>
            <a:stretch>
              <a:fillRect/>
            </a:stretch>
          </a:blipFill>
        </p:spPr>
        <p:txBody>
          <a:bodyPr/>
          <a:lstStyle>
            <a:lvl1pPr marL="0" indent="0">
              <a:buNone/>
              <a:defRPr/>
            </a:lvl1pPr>
          </a:lstStyle>
          <a:p>
            <a:pPr lvl="0"/>
            <a:r>
              <a:rPr lang="en-AU"/>
              <a:t> </a:t>
            </a:r>
          </a:p>
        </p:txBody>
      </p:sp>
    </p:spTree>
    <p:extLst>
      <p:ext uri="{BB962C8B-B14F-4D97-AF65-F5344CB8AC3E}">
        <p14:creationId xmlns:p14="http://schemas.microsoft.com/office/powerpoint/2010/main" val="2137151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7200" y="414000"/>
            <a:ext cx="7772400" cy="1512168"/>
          </a:xfrm>
          <a:prstGeom prst="rect">
            <a:avLst/>
          </a:prstGeom>
        </p:spPr>
        <p:txBody>
          <a:bodyPr>
            <a:normAutofit/>
          </a:bodyPr>
          <a:lstStyle>
            <a:lvl1pPr algn="l">
              <a:lnSpc>
                <a:spcPct val="80000"/>
              </a:lnSpc>
              <a:defRPr b="1">
                <a:solidFill>
                  <a:srgbClr val="A20066"/>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add title</a:t>
            </a:r>
            <a:endParaRPr lang="en-AU" dirty="0"/>
          </a:p>
        </p:txBody>
      </p:sp>
      <p:sp>
        <p:nvSpPr>
          <p:cNvPr id="3" name="Content Placeholder 2"/>
          <p:cNvSpPr>
            <a:spLocks noGrp="1"/>
          </p:cNvSpPr>
          <p:nvPr>
            <p:ph idx="1" hasCustomPrompt="1"/>
          </p:nvPr>
        </p:nvSpPr>
        <p:spPr>
          <a:xfrm>
            <a:off x="558000" y="2160000"/>
            <a:ext cx="6120000" cy="3012375"/>
          </a:xfrm>
          <a:prstGeom prst="rect">
            <a:avLst/>
          </a:prstGeom>
        </p:spPr>
        <p:txBody>
          <a:bodyPr>
            <a:normAutofit/>
          </a:bodyPr>
          <a:lstStyle>
            <a:lvl1pPr marL="0" indent="0">
              <a:spcAft>
                <a:spcPts val="800"/>
              </a:spcAft>
              <a:buClr>
                <a:schemeClr val="bg2"/>
              </a:buClr>
              <a:buNone/>
              <a:defRPr sz="17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182563" indent="-182563">
              <a:spcAft>
                <a:spcPts val="600"/>
              </a:spcAft>
              <a:buClr>
                <a:schemeClr val="bg2"/>
              </a:buClr>
              <a:buFont typeface="Arial"/>
              <a:buChar char="•"/>
              <a:defRPr sz="17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357188" indent="-174625">
              <a:buClr>
                <a:schemeClr val="bg2"/>
              </a:buClr>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539750" indent="-182563">
              <a:buClr>
                <a:schemeClr val="bg2"/>
              </a:buClr>
              <a:defRPr sz="1500" baseline="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715963" indent="-176213">
              <a:buClr>
                <a:schemeClr val="bg2"/>
              </a:buClr>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add subheading</a:t>
            </a:r>
          </a:p>
          <a:p>
            <a:pPr lvl="1"/>
            <a:r>
              <a:rPr lang="en-US" dirty="0"/>
              <a:t>Insert bullet point here</a:t>
            </a:r>
          </a:p>
          <a:p>
            <a:pPr lvl="2"/>
            <a:r>
              <a:rPr lang="en-US" dirty="0"/>
              <a:t>Insert bullet point here</a:t>
            </a:r>
          </a:p>
          <a:p>
            <a:pPr lvl="3"/>
            <a:r>
              <a:rPr lang="en-US" dirty="0"/>
              <a:t>Insert bullet point here</a:t>
            </a:r>
          </a:p>
          <a:p>
            <a:pPr lvl="4"/>
            <a:r>
              <a:rPr lang="en-US" dirty="0"/>
              <a:t>Insert bullet point here</a:t>
            </a:r>
            <a:endParaRPr lang="en-AU" dirty="0"/>
          </a:p>
        </p:txBody>
      </p:sp>
      <p:pic>
        <p:nvPicPr>
          <p:cNvPr id="7" name="Picture 6">
            <a:extLst>
              <a:ext uri="{FF2B5EF4-FFF2-40B4-BE49-F238E27FC236}">
                <a16:creationId xmlns:a16="http://schemas.microsoft.com/office/drawing/2014/main" id="{763007B7-8BEB-DD4D-A21F-14EE6FC500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72375"/>
            <a:ext cx="9144000" cy="1714500"/>
          </a:xfrm>
          <a:prstGeom prst="rect">
            <a:avLst/>
          </a:prstGeom>
        </p:spPr>
      </p:pic>
    </p:spTree>
    <p:extLst>
      <p:ext uri="{BB962C8B-B14F-4D97-AF65-F5344CB8AC3E}">
        <p14:creationId xmlns:p14="http://schemas.microsoft.com/office/powerpoint/2010/main" val="23473126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 colour background (positive log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D9DF2D-A0E3-49E3-9B5E-BB1BC50F0D8D}"/>
              </a:ext>
            </a:extLst>
          </p:cNvPr>
          <p:cNvSpPr/>
          <p:nvPr userDrawn="1"/>
        </p:nvSpPr>
        <p:spPr>
          <a:xfrm>
            <a:off x="0" y="0"/>
            <a:ext cx="77724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Text Placeholder 3">
            <a:extLst>
              <a:ext uri="{FF2B5EF4-FFF2-40B4-BE49-F238E27FC236}">
                <a16:creationId xmlns:a16="http://schemas.microsoft.com/office/drawing/2014/main" id="{FEED8ECD-0CE9-4614-9CC2-25AAE4CA59E0}"/>
              </a:ext>
            </a:extLst>
          </p:cNvPr>
          <p:cNvSpPr>
            <a:spLocks noGrp="1"/>
          </p:cNvSpPr>
          <p:nvPr>
            <p:ph type="body" sz="quarter" idx="10" hasCustomPrompt="1"/>
          </p:nvPr>
        </p:nvSpPr>
        <p:spPr>
          <a:xfrm>
            <a:off x="0" y="0"/>
            <a:ext cx="9144000" cy="6858000"/>
          </a:xfrm>
          <a:solidFill>
            <a:schemeClr val="accent2"/>
          </a:solidFill>
        </p:spPr>
        <p:txBody>
          <a:bodyPr/>
          <a:lstStyle>
            <a:lvl1pPr marL="0" indent="0">
              <a:buNone/>
              <a:defRPr/>
            </a:lvl1pPr>
          </a:lstStyle>
          <a:p>
            <a:pPr lvl="0"/>
            <a:r>
              <a:rPr lang="en-AU"/>
              <a:t> </a:t>
            </a:r>
          </a:p>
        </p:txBody>
      </p:sp>
      <p:sp>
        <p:nvSpPr>
          <p:cNvPr id="2" name="Title 1"/>
          <p:cNvSpPr>
            <a:spLocks noGrp="1"/>
          </p:cNvSpPr>
          <p:nvPr>
            <p:ph type="ctrTitle"/>
          </p:nvPr>
        </p:nvSpPr>
        <p:spPr>
          <a:xfrm>
            <a:off x="630000" y="630000"/>
            <a:ext cx="7772400" cy="2387600"/>
          </a:xfrm>
        </p:spPr>
        <p:txBody>
          <a:bodyPr anchor="t" anchorCtr="0"/>
          <a:lstStyle>
            <a:lvl1pPr algn="l">
              <a:defRPr sz="3600" b="1">
                <a:solidFill>
                  <a:schemeClr val="tx2"/>
                </a:solidFill>
              </a:defRPr>
            </a:lvl1pPr>
          </a:lstStyle>
          <a:p>
            <a:r>
              <a:rPr lang="en-US"/>
              <a:t>Click to edit Master title style</a:t>
            </a:r>
            <a:endParaRPr lang="en-US" dirty="0"/>
          </a:p>
        </p:txBody>
      </p:sp>
      <p:sp>
        <p:nvSpPr>
          <p:cNvPr id="7" name="Text Placeholder 5">
            <a:extLst>
              <a:ext uri="{FF2B5EF4-FFF2-40B4-BE49-F238E27FC236}">
                <a16:creationId xmlns:a16="http://schemas.microsoft.com/office/drawing/2014/main" id="{8D9628C7-2F0A-844A-912A-A8DAD6EA40BE}"/>
              </a:ext>
            </a:extLst>
          </p:cNvPr>
          <p:cNvSpPr>
            <a:spLocks noGrp="1"/>
          </p:cNvSpPr>
          <p:nvPr>
            <p:ph type="body" sz="quarter" idx="11" hasCustomPrompt="1"/>
          </p:nvPr>
        </p:nvSpPr>
        <p:spPr>
          <a:xfrm>
            <a:off x="630000" y="5760000"/>
            <a:ext cx="2059444" cy="681875"/>
          </a:xfrm>
          <a:blipFill>
            <a:blip r:embed="rId2"/>
            <a:stretch>
              <a:fillRect/>
            </a:stretch>
          </a:blipFill>
        </p:spPr>
        <p:txBody>
          <a:bodyPr/>
          <a:lstStyle>
            <a:lvl1pPr marL="0" indent="0">
              <a:buNone/>
              <a:defRPr/>
            </a:lvl1pPr>
          </a:lstStyle>
          <a:p>
            <a:pPr lvl="0"/>
            <a:r>
              <a:rPr lang="en-AU"/>
              <a:t> </a:t>
            </a:r>
          </a:p>
        </p:txBody>
      </p:sp>
    </p:spTree>
    <p:extLst>
      <p:ext uri="{BB962C8B-B14F-4D97-AF65-F5344CB8AC3E}">
        <p14:creationId xmlns:p14="http://schemas.microsoft.com/office/powerpoint/2010/main" val="24160708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 colour background (reversed logo)">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EED8ECD-0CE9-4614-9CC2-25AAE4CA59E0}"/>
              </a:ext>
            </a:extLst>
          </p:cNvPr>
          <p:cNvSpPr>
            <a:spLocks noGrp="1"/>
          </p:cNvSpPr>
          <p:nvPr>
            <p:ph type="body" sz="quarter" idx="10" hasCustomPrompt="1"/>
          </p:nvPr>
        </p:nvSpPr>
        <p:spPr>
          <a:xfrm>
            <a:off x="0" y="0"/>
            <a:ext cx="9144000" cy="6858000"/>
          </a:xfrm>
        </p:spPr>
        <p:txBody>
          <a:bodyPr/>
          <a:lstStyle>
            <a:lvl1pPr marL="0" indent="0">
              <a:buNone/>
              <a:defRPr/>
            </a:lvl1pPr>
          </a:lstStyle>
          <a:p>
            <a:pPr lvl="0"/>
            <a:r>
              <a:rPr lang="en-AU"/>
              <a:t> </a:t>
            </a:r>
          </a:p>
        </p:txBody>
      </p:sp>
      <p:sp>
        <p:nvSpPr>
          <p:cNvPr id="9" name="Rectangle 8">
            <a:extLst>
              <a:ext uri="{FF2B5EF4-FFF2-40B4-BE49-F238E27FC236}">
                <a16:creationId xmlns:a16="http://schemas.microsoft.com/office/drawing/2014/main" id="{E3D9DF2D-A0E3-49E3-9B5E-BB1BC50F0D8D}"/>
              </a:ext>
            </a:extLst>
          </p:cNvPr>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p:cNvSpPr>
            <a:spLocks noGrp="1"/>
          </p:cNvSpPr>
          <p:nvPr>
            <p:ph type="ctrTitle"/>
          </p:nvPr>
        </p:nvSpPr>
        <p:spPr>
          <a:xfrm>
            <a:off x="630000" y="630000"/>
            <a:ext cx="7772400" cy="2387600"/>
          </a:xfrm>
        </p:spPr>
        <p:txBody>
          <a:bodyPr anchor="t" anchorCtr="0"/>
          <a:lstStyle>
            <a:lvl1pPr algn="l">
              <a:defRPr sz="3600" b="1">
                <a:solidFill>
                  <a:schemeClr val="bg1"/>
                </a:solidFill>
              </a:defRPr>
            </a:lvl1pPr>
          </a:lstStyle>
          <a:p>
            <a:r>
              <a:rPr lang="en-US"/>
              <a:t>Click to edit Master title style</a:t>
            </a:r>
            <a:endParaRPr lang="en-US" dirty="0"/>
          </a:p>
        </p:txBody>
      </p:sp>
      <p:sp>
        <p:nvSpPr>
          <p:cNvPr id="7" name="Text Placeholder 5">
            <a:extLst>
              <a:ext uri="{FF2B5EF4-FFF2-40B4-BE49-F238E27FC236}">
                <a16:creationId xmlns:a16="http://schemas.microsoft.com/office/drawing/2014/main" id="{5C63BB57-2552-A947-819A-B9C5F90FA882}"/>
              </a:ext>
            </a:extLst>
          </p:cNvPr>
          <p:cNvSpPr>
            <a:spLocks noGrp="1"/>
          </p:cNvSpPr>
          <p:nvPr>
            <p:ph type="body" sz="quarter" idx="11" hasCustomPrompt="1"/>
          </p:nvPr>
        </p:nvSpPr>
        <p:spPr>
          <a:xfrm>
            <a:off x="630000" y="5760000"/>
            <a:ext cx="2059444" cy="681875"/>
          </a:xfrm>
          <a:blipFill>
            <a:blip r:embed="rId2"/>
            <a:stretch>
              <a:fillRect/>
            </a:stretch>
          </a:blipFill>
        </p:spPr>
        <p:txBody>
          <a:bodyPr/>
          <a:lstStyle>
            <a:lvl1pPr marL="0" indent="0">
              <a:buNone/>
              <a:defRPr/>
            </a:lvl1pPr>
          </a:lstStyle>
          <a:p>
            <a:pPr lvl="0"/>
            <a:r>
              <a:rPr lang="en-AU"/>
              <a:t> </a:t>
            </a:r>
          </a:p>
        </p:txBody>
      </p:sp>
    </p:spTree>
    <p:extLst>
      <p:ext uri="{BB962C8B-B14F-4D97-AF65-F5344CB8AC3E}">
        <p14:creationId xmlns:p14="http://schemas.microsoft.com/office/powerpoint/2010/main" val="35234385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 image placeholder (positive log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D9DF2D-A0E3-49E3-9B5E-BB1BC50F0D8D}"/>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Picture Placeholder 3">
            <a:extLst>
              <a:ext uri="{FF2B5EF4-FFF2-40B4-BE49-F238E27FC236}">
                <a16:creationId xmlns:a16="http://schemas.microsoft.com/office/drawing/2014/main" id="{F1F8EDD5-BEFB-49C0-BB65-973DB4FEEF7D}"/>
              </a:ext>
            </a:extLst>
          </p:cNvPr>
          <p:cNvSpPr>
            <a:spLocks noGrp="1"/>
          </p:cNvSpPr>
          <p:nvPr>
            <p:ph type="pic" sz="quarter" idx="10" hasCustomPrompt="1"/>
          </p:nvPr>
        </p:nvSpPr>
        <p:spPr>
          <a:xfrm>
            <a:off x="0" y="0"/>
            <a:ext cx="9144000" cy="6858000"/>
          </a:xfrm>
          <a:solidFill>
            <a:schemeClr val="bg2"/>
          </a:solidFill>
        </p:spPr>
        <p:txBody>
          <a:bodyPr lIns="360000" tIns="360000" rIns="360000"/>
          <a:lstStyle>
            <a:lvl1pPr marL="0" indent="0" algn="r">
              <a:buNone/>
              <a:defRPr/>
            </a:lvl1pPr>
          </a:lstStyle>
          <a:p>
            <a:r>
              <a:rPr lang="en-AU" dirty="0"/>
              <a:t>Click icon to add an image</a:t>
            </a:r>
          </a:p>
        </p:txBody>
      </p:sp>
      <p:pic>
        <p:nvPicPr>
          <p:cNvPr id="13" name="Picture 12">
            <a:extLst>
              <a:ext uri="{FF2B5EF4-FFF2-40B4-BE49-F238E27FC236}">
                <a16:creationId xmlns:a16="http://schemas.microsoft.com/office/drawing/2014/main" id="{7B03E135-6546-014E-848A-293392C860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5738" y="5382768"/>
            <a:ext cx="2781914" cy="1435192"/>
          </a:xfrm>
          <a:prstGeom prst="rect">
            <a:avLst/>
          </a:prstGeom>
        </p:spPr>
      </p:pic>
      <p:sp>
        <p:nvSpPr>
          <p:cNvPr id="2" name="Title 1"/>
          <p:cNvSpPr>
            <a:spLocks noGrp="1"/>
          </p:cNvSpPr>
          <p:nvPr>
            <p:ph type="ctrTitle"/>
          </p:nvPr>
        </p:nvSpPr>
        <p:spPr>
          <a:xfrm>
            <a:off x="630000" y="630000"/>
            <a:ext cx="7772400" cy="1828655"/>
          </a:xfrm>
        </p:spPr>
        <p:txBody>
          <a:bodyPr anchor="t" anchorCtr="0"/>
          <a:lstStyle>
            <a:lvl1pPr algn="l">
              <a:defRPr sz="3600" b="1">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1269308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 image placeholder (reversed log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D9DF2D-A0E3-49E3-9B5E-BB1BC50F0D8D}"/>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Picture Placeholder 3">
            <a:extLst>
              <a:ext uri="{FF2B5EF4-FFF2-40B4-BE49-F238E27FC236}">
                <a16:creationId xmlns:a16="http://schemas.microsoft.com/office/drawing/2014/main" id="{F1F8EDD5-BEFB-49C0-BB65-973DB4FEEF7D}"/>
              </a:ext>
            </a:extLst>
          </p:cNvPr>
          <p:cNvSpPr>
            <a:spLocks noGrp="1"/>
          </p:cNvSpPr>
          <p:nvPr>
            <p:ph type="pic" sz="quarter" idx="10" hasCustomPrompt="1"/>
          </p:nvPr>
        </p:nvSpPr>
        <p:spPr>
          <a:xfrm>
            <a:off x="0" y="0"/>
            <a:ext cx="9144000" cy="6858000"/>
          </a:xfrm>
          <a:solidFill>
            <a:schemeClr val="bg2"/>
          </a:solidFill>
        </p:spPr>
        <p:txBody>
          <a:bodyPr lIns="360000" tIns="360000" rIns="360000"/>
          <a:lstStyle>
            <a:lvl1pPr marL="0" indent="0" algn="r">
              <a:buNone/>
              <a:defRPr/>
            </a:lvl1pPr>
          </a:lstStyle>
          <a:p>
            <a:r>
              <a:rPr lang="en-AU" dirty="0"/>
              <a:t>Click icon to add an image</a:t>
            </a:r>
          </a:p>
        </p:txBody>
      </p:sp>
      <p:sp>
        <p:nvSpPr>
          <p:cNvPr id="2" name="Title 1"/>
          <p:cNvSpPr>
            <a:spLocks noGrp="1"/>
          </p:cNvSpPr>
          <p:nvPr>
            <p:ph type="ctrTitle"/>
          </p:nvPr>
        </p:nvSpPr>
        <p:spPr>
          <a:xfrm>
            <a:off x="630000" y="630000"/>
            <a:ext cx="7772400" cy="1828655"/>
          </a:xfrm>
        </p:spPr>
        <p:txBody>
          <a:bodyPr anchor="t" anchorCtr="0"/>
          <a:lstStyle>
            <a:lvl1pPr algn="l">
              <a:defRPr sz="3600" b="1">
                <a:solidFill>
                  <a:schemeClr val="bg1"/>
                </a:solidFill>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5523A18D-D1F7-9E4F-A4E6-7E4390D486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5738" y="5382768"/>
            <a:ext cx="2781914" cy="1435192"/>
          </a:xfrm>
          <a:prstGeom prst="rect">
            <a:avLst/>
          </a:prstGeom>
        </p:spPr>
      </p:pic>
    </p:spTree>
    <p:extLst>
      <p:ext uri="{BB962C8B-B14F-4D97-AF65-F5344CB8AC3E}">
        <p14:creationId xmlns:p14="http://schemas.microsoft.com/office/powerpoint/2010/main" val="41722618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5665C867-1D10-481C-A89C-B45D56CA4B3C}"/>
              </a:ext>
            </a:extLst>
          </p:cNvPr>
          <p:cNvSpPr>
            <a:spLocks noGrp="1"/>
          </p:cNvSpPr>
          <p:nvPr>
            <p:ph type="body" sz="quarter" idx="10"/>
          </p:nvPr>
        </p:nvSpPr>
        <p:spPr>
          <a:xfrm>
            <a:off x="628651" y="1512000"/>
            <a:ext cx="78867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 name="TextBox 2">
            <a:extLst>
              <a:ext uri="{FF2B5EF4-FFF2-40B4-BE49-F238E27FC236}">
                <a16:creationId xmlns:a16="http://schemas.microsoft.com/office/drawing/2014/main" id="{B394F7E9-A0D7-47BF-B354-31159BF37CFA}"/>
              </a:ext>
            </a:extLst>
          </p:cNvPr>
          <p:cNvSpPr txBox="1"/>
          <p:nvPr userDrawn="1"/>
        </p:nvSpPr>
        <p:spPr>
          <a:xfrm>
            <a:off x="8273612" y="6277845"/>
            <a:ext cx="483476" cy="261610"/>
          </a:xfrm>
          <a:prstGeom prst="rect">
            <a:avLst/>
          </a:prstGeom>
          <a:noFill/>
        </p:spPr>
        <p:txBody>
          <a:bodyPr wrap="square" rtlCol="0">
            <a:spAutoFit/>
          </a:bodyPr>
          <a:lstStyle/>
          <a:p>
            <a:pPr algn="r"/>
            <a:fld id="{909672C6-5B36-4C07-85DD-0641055F932F}" type="slidenum">
              <a:rPr lang="en-AU" sz="1100" smtClean="0">
                <a:solidFill>
                  <a:schemeClr val="tx2"/>
                </a:solidFill>
              </a:rPr>
              <a:t>‹#›</a:t>
            </a:fld>
            <a:endParaRPr lang="en-AU" sz="1100" dirty="0">
              <a:solidFill>
                <a:schemeClr val="tx2"/>
              </a:solidFill>
            </a:endParaRPr>
          </a:p>
        </p:txBody>
      </p:sp>
    </p:spTree>
    <p:extLst>
      <p:ext uri="{BB962C8B-B14F-4D97-AF65-F5344CB8AC3E}">
        <p14:creationId xmlns:p14="http://schemas.microsoft.com/office/powerpoint/2010/main" val="3486555969"/>
      </p:ext>
    </p:extLst>
  </p:cSld>
  <p:clrMapOvr>
    <a:masterClrMapping/>
  </p:clrMapOvr>
  <p:extLst>
    <p:ext uri="{DCECCB84-F9BA-43D5-87BE-67443E8EF086}">
      <p15:sldGuideLst xmlns:p15="http://schemas.microsoft.com/office/powerpoint/2012/main">
        <p15:guide id="1" orient="horz" pos="4088">
          <p15:clr>
            <a:srgbClr val="FBAE40"/>
          </p15:clr>
        </p15:guide>
        <p15:guide id="2" pos="2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CB6BFA89-8C04-4A88-A08D-E17641CE45F8}"/>
              </a:ext>
            </a:extLst>
          </p:cNvPr>
          <p:cNvSpPr>
            <a:spLocks noGrp="1"/>
          </p:cNvSpPr>
          <p:nvPr>
            <p:ph type="body" sz="quarter" idx="10"/>
          </p:nvPr>
        </p:nvSpPr>
        <p:spPr>
          <a:xfrm>
            <a:off x="628650" y="1512000"/>
            <a:ext cx="7886700" cy="361950"/>
          </a:xfrm>
        </p:spPr>
        <p:txBody>
          <a:bodyPr/>
          <a:lstStyle>
            <a:lvl1pPr marL="0" indent="0">
              <a:buNone/>
              <a:defRPr sz="1800" b="1">
                <a:solidFill>
                  <a:schemeClr val="tx1"/>
                </a:solidFill>
              </a:defRPr>
            </a:lvl1pPr>
          </a:lstStyle>
          <a:p>
            <a:pPr lvl="0"/>
            <a:r>
              <a:rPr lang="en-US" dirty="0"/>
              <a:t>Edit Master text styles</a:t>
            </a:r>
          </a:p>
        </p:txBody>
      </p:sp>
      <p:sp>
        <p:nvSpPr>
          <p:cNvPr id="7" name="Table Placeholder 6">
            <a:extLst>
              <a:ext uri="{FF2B5EF4-FFF2-40B4-BE49-F238E27FC236}">
                <a16:creationId xmlns:a16="http://schemas.microsoft.com/office/drawing/2014/main" id="{920792AC-C5AF-4826-A54B-3BD04E0E152D}"/>
              </a:ext>
            </a:extLst>
          </p:cNvPr>
          <p:cNvSpPr>
            <a:spLocks noGrp="1"/>
          </p:cNvSpPr>
          <p:nvPr>
            <p:ph type="tbl" sz="quarter" idx="11"/>
          </p:nvPr>
        </p:nvSpPr>
        <p:spPr>
          <a:xfrm>
            <a:off x="628649" y="1901660"/>
            <a:ext cx="7886699" cy="3987078"/>
          </a:xfrm>
        </p:spPr>
        <p:txBody>
          <a:bodyPr/>
          <a:lstStyle>
            <a:lvl1pPr marL="0" indent="0">
              <a:buNone/>
              <a:defRPr/>
            </a:lvl1pPr>
          </a:lstStyle>
          <a:p>
            <a:r>
              <a:rPr lang="en-US" dirty="0"/>
              <a:t>Click icon to add table</a:t>
            </a:r>
            <a:endParaRPr lang="en-AU" dirty="0"/>
          </a:p>
        </p:txBody>
      </p:sp>
      <p:sp>
        <p:nvSpPr>
          <p:cNvPr id="6" name="TextBox 5">
            <a:extLst>
              <a:ext uri="{FF2B5EF4-FFF2-40B4-BE49-F238E27FC236}">
                <a16:creationId xmlns:a16="http://schemas.microsoft.com/office/drawing/2014/main" id="{03CEEAD2-868E-491D-82E0-5467F61FE202}"/>
              </a:ext>
            </a:extLst>
          </p:cNvPr>
          <p:cNvSpPr txBox="1"/>
          <p:nvPr userDrawn="1"/>
        </p:nvSpPr>
        <p:spPr>
          <a:xfrm>
            <a:off x="8273612" y="6277845"/>
            <a:ext cx="483476" cy="261610"/>
          </a:xfrm>
          <a:prstGeom prst="rect">
            <a:avLst/>
          </a:prstGeom>
          <a:noFill/>
        </p:spPr>
        <p:txBody>
          <a:bodyPr wrap="square" rtlCol="0">
            <a:spAutoFit/>
          </a:bodyPr>
          <a:lstStyle/>
          <a:p>
            <a:pPr algn="r"/>
            <a:fld id="{909672C6-5B36-4C07-85DD-0641055F932F}" type="slidenum">
              <a:rPr lang="en-AU" sz="1100" smtClean="0">
                <a:solidFill>
                  <a:schemeClr val="tx2"/>
                </a:solidFill>
              </a:rPr>
              <a:t>‹#›</a:t>
            </a:fld>
            <a:endParaRPr lang="en-AU" sz="1100" dirty="0">
              <a:solidFill>
                <a:schemeClr val="tx2"/>
              </a:solidFill>
            </a:endParaRPr>
          </a:p>
        </p:txBody>
      </p:sp>
      <p:pic>
        <p:nvPicPr>
          <p:cNvPr id="8" name="Picture 7">
            <a:extLst>
              <a:ext uri="{FF2B5EF4-FFF2-40B4-BE49-F238E27FC236}">
                <a16:creationId xmlns:a16="http://schemas.microsoft.com/office/drawing/2014/main" id="{3C003F56-D21E-453A-B6C1-DC0D6B01A8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018876"/>
            <a:ext cx="1225295" cy="632131"/>
          </a:xfrm>
          <a:prstGeom prst="rect">
            <a:avLst/>
          </a:prstGeom>
        </p:spPr>
      </p:pic>
    </p:spTree>
    <p:extLst>
      <p:ext uri="{BB962C8B-B14F-4D97-AF65-F5344CB8AC3E}">
        <p14:creationId xmlns:p14="http://schemas.microsoft.com/office/powerpoint/2010/main" val="29588270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736726"/>
            <a:ext cx="3886200" cy="41243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736726"/>
            <a:ext cx="3886200" cy="412430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a:extLst>
              <a:ext uri="{FF2B5EF4-FFF2-40B4-BE49-F238E27FC236}">
                <a16:creationId xmlns:a16="http://schemas.microsoft.com/office/drawing/2014/main" id="{772E2BE1-B728-4031-BA5D-5F59060DEB90}"/>
              </a:ext>
            </a:extLst>
          </p:cNvPr>
          <p:cNvSpPr txBox="1"/>
          <p:nvPr userDrawn="1"/>
        </p:nvSpPr>
        <p:spPr>
          <a:xfrm>
            <a:off x="8273612" y="6277845"/>
            <a:ext cx="483476" cy="261610"/>
          </a:xfrm>
          <a:prstGeom prst="rect">
            <a:avLst/>
          </a:prstGeom>
          <a:noFill/>
        </p:spPr>
        <p:txBody>
          <a:bodyPr wrap="square" rtlCol="0">
            <a:spAutoFit/>
          </a:bodyPr>
          <a:lstStyle/>
          <a:p>
            <a:pPr algn="r"/>
            <a:fld id="{909672C6-5B36-4C07-85DD-0641055F932F}" type="slidenum">
              <a:rPr lang="en-AU" sz="1100" smtClean="0">
                <a:solidFill>
                  <a:schemeClr val="tx2"/>
                </a:solidFill>
              </a:rPr>
              <a:t>‹#›</a:t>
            </a:fld>
            <a:endParaRPr lang="en-AU" sz="1100" dirty="0">
              <a:solidFill>
                <a:schemeClr val="tx2"/>
              </a:solidFill>
            </a:endParaRPr>
          </a:p>
        </p:txBody>
      </p:sp>
      <p:pic>
        <p:nvPicPr>
          <p:cNvPr id="6" name="Picture 5">
            <a:extLst>
              <a:ext uri="{FF2B5EF4-FFF2-40B4-BE49-F238E27FC236}">
                <a16:creationId xmlns:a16="http://schemas.microsoft.com/office/drawing/2014/main" id="{245FEF8B-EFF1-440F-B50E-32025618E7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018876"/>
            <a:ext cx="1225295" cy="632131"/>
          </a:xfrm>
          <a:prstGeom prst="rect">
            <a:avLst/>
          </a:prstGeom>
        </p:spPr>
      </p:pic>
    </p:spTree>
    <p:extLst>
      <p:ext uri="{BB962C8B-B14F-4D97-AF65-F5344CB8AC3E}">
        <p14:creationId xmlns:p14="http://schemas.microsoft.com/office/powerpoint/2010/main" val="296078715"/>
      </p:ext>
    </p:extLst>
  </p:cSld>
  <p:clrMapOvr>
    <a:masterClrMapping/>
  </p:clrMapOvr>
  <p:extLst>
    <p:ext uri="{DCECCB84-F9BA-43D5-87BE-67443E8EF086}">
      <p15:sldGuideLst xmlns:p15="http://schemas.microsoft.com/office/powerpoint/2012/main">
        <p15:guide id="1" orient="horz" pos="1094">
          <p15:clr>
            <a:srgbClr val="FBAE40"/>
          </p15:clr>
        </p15:guide>
        <p15:guide id="2" pos="28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 imag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736725"/>
            <a:ext cx="3886200" cy="41243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a:extLst>
              <a:ext uri="{FF2B5EF4-FFF2-40B4-BE49-F238E27FC236}">
                <a16:creationId xmlns:a16="http://schemas.microsoft.com/office/drawing/2014/main" id="{A1CE8C3A-3394-4AD9-A533-5C0D07091C5D}"/>
              </a:ext>
            </a:extLst>
          </p:cNvPr>
          <p:cNvSpPr>
            <a:spLocks noGrp="1"/>
          </p:cNvSpPr>
          <p:nvPr>
            <p:ph type="pic" sz="quarter" idx="10" hasCustomPrompt="1"/>
          </p:nvPr>
        </p:nvSpPr>
        <p:spPr>
          <a:xfrm>
            <a:off x="4629149" y="0"/>
            <a:ext cx="4514851" cy="6858000"/>
          </a:xfrm>
          <a:solidFill>
            <a:schemeClr val="bg2"/>
          </a:solidFill>
        </p:spPr>
        <p:txBody>
          <a:bodyPr lIns="360000" tIns="360000"/>
          <a:lstStyle>
            <a:lvl1pPr marL="0" marR="0" indent="0" algn="l"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a:pPr>
            <a:r>
              <a:rPr lang="en-AU" dirty="0"/>
              <a:t>Click icon to add an image</a:t>
            </a:r>
          </a:p>
          <a:p>
            <a:endParaRPr lang="en-AU" dirty="0"/>
          </a:p>
        </p:txBody>
      </p:sp>
      <p:sp>
        <p:nvSpPr>
          <p:cNvPr id="8" name="Title 1">
            <a:extLst>
              <a:ext uri="{FF2B5EF4-FFF2-40B4-BE49-F238E27FC236}">
                <a16:creationId xmlns:a16="http://schemas.microsoft.com/office/drawing/2014/main" id="{C373F0BD-E7B5-4B83-BBFE-D0A252BC1403}"/>
              </a:ext>
            </a:extLst>
          </p:cNvPr>
          <p:cNvSpPr>
            <a:spLocks noGrp="1"/>
          </p:cNvSpPr>
          <p:nvPr>
            <p:ph type="title"/>
          </p:nvPr>
        </p:nvSpPr>
        <p:spPr>
          <a:xfrm>
            <a:off x="628650" y="630000"/>
            <a:ext cx="3886200" cy="817418"/>
          </a:xfrm>
        </p:spPr>
        <p:txBody>
          <a:bodyPr/>
          <a:lstStyle/>
          <a:p>
            <a:r>
              <a:rPr lang="en-US"/>
              <a:t>Click to edit Master title style</a:t>
            </a:r>
            <a:endParaRPr lang="en-US" dirty="0"/>
          </a:p>
        </p:txBody>
      </p:sp>
      <p:pic>
        <p:nvPicPr>
          <p:cNvPr id="7" name="Picture 6">
            <a:extLst>
              <a:ext uri="{FF2B5EF4-FFF2-40B4-BE49-F238E27FC236}">
                <a16:creationId xmlns:a16="http://schemas.microsoft.com/office/drawing/2014/main" id="{6C6F41D0-4F5E-4538-9A71-14778D3823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018876"/>
            <a:ext cx="1225295" cy="632131"/>
          </a:xfrm>
          <a:prstGeom prst="rect">
            <a:avLst/>
          </a:prstGeom>
        </p:spPr>
      </p:pic>
    </p:spTree>
    <p:extLst>
      <p:ext uri="{BB962C8B-B14F-4D97-AF65-F5344CB8AC3E}">
        <p14:creationId xmlns:p14="http://schemas.microsoft.com/office/powerpoint/2010/main" val="1163508996"/>
      </p:ext>
    </p:extLst>
  </p:cSld>
  <p:clrMapOvr>
    <a:masterClrMapping/>
  </p:clrMapOvr>
  <p:extLst>
    <p:ext uri="{DCECCB84-F9BA-43D5-87BE-67443E8EF086}">
      <p15:sldGuideLst xmlns:p15="http://schemas.microsoft.com/office/powerpoint/2012/main">
        <p15:guide id="1" orient="horz" pos="1094">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512000"/>
            <a:ext cx="3868340" cy="705283"/>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340000"/>
            <a:ext cx="3868340" cy="35251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629150" y="2340001"/>
            <a:ext cx="3887391" cy="35251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4B7CCC60-FEEA-4CE8-AF0A-52D4C0E80B43}"/>
              </a:ext>
            </a:extLst>
          </p:cNvPr>
          <p:cNvSpPr>
            <a:spLocks noGrp="1"/>
          </p:cNvSpPr>
          <p:nvPr>
            <p:ph type="title"/>
          </p:nvPr>
        </p:nvSpPr>
        <p:spPr>
          <a:xfrm>
            <a:off x="628650" y="630000"/>
            <a:ext cx="7886700" cy="817418"/>
          </a:xfrm>
        </p:spPr>
        <p:txBody>
          <a:bodyPr/>
          <a:lstStyle/>
          <a:p>
            <a:r>
              <a:rPr lang="en-US"/>
              <a:t>Click to edit Master title style</a:t>
            </a:r>
            <a:endParaRPr lang="en-US" dirty="0"/>
          </a:p>
        </p:txBody>
      </p:sp>
      <p:sp>
        <p:nvSpPr>
          <p:cNvPr id="12" name="Text Placeholder 2">
            <a:extLst>
              <a:ext uri="{FF2B5EF4-FFF2-40B4-BE49-F238E27FC236}">
                <a16:creationId xmlns:a16="http://schemas.microsoft.com/office/drawing/2014/main" id="{FDBB08F7-4BBB-4ADE-8117-CE2AB12F3A37}"/>
              </a:ext>
            </a:extLst>
          </p:cNvPr>
          <p:cNvSpPr>
            <a:spLocks noGrp="1"/>
          </p:cNvSpPr>
          <p:nvPr>
            <p:ph type="body" idx="11"/>
          </p:nvPr>
        </p:nvSpPr>
        <p:spPr>
          <a:xfrm>
            <a:off x="4628609" y="1511999"/>
            <a:ext cx="3887391" cy="705283"/>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TextBox 6">
            <a:extLst>
              <a:ext uri="{FF2B5EF4-FFF2-40B4-BE49-F238E27FC236}">
                <a16:creationId xmlns:a16="http://schemas.microsoft.com/office/drawing/2014/main" id="{E5FA025B-17B4-40D1-9218-0471235552B6}"/>
              </a:ext>
            </a:extLst>
          </p:cNvPr>
          <p:cNvSpPr txBox="1"/>
          <p:nvPr userDrawn="1"/>
        </p:nvSpPr>
        <p:spPr>
          <a:xfrm>
            <a:off x="8273612" y="6277845"/>
            <a:ext cx="483476" cy="261610"/>
          </a:xfrm>
          <a:prstGeom prst="rect">
            <a:avLst/>
          </a:prstGeom>
          <a:noFill/>
        </p:spPr>
        <p:txBody>
          <a:bodyPr wrap="square" rtlCol="0">
            <a:spAutoFit/>
          </a:bodyPr>
          <a:lstStyle/>
          <a:p>
            <a:pPr algn="r"/>
            <a:fld id="{909672C6-5B36-4C07-85DD-0641055F932F}" type="slidenum">
              <a:rPr lang="en-AU" sz="1100" smtClean="0">
                <a:solidFill>
                  <a:schemeClr val="tx2"/>
                </a:solidFill>
              </a:rPr>
              <a:t>‹#›</a:t>
            </a:fld>
            <a:endParaRPr lang="en-AU" sz="1100" dirty="0">
              <a:solidFill>
                <a:schemeClr val="tx2"/>
              </a:solidFill>
            </a:endParaRPr>
          </a:p>
        </p:txBody>
      </p:sp>
      <p:pic>
        <p:nvPicPr>
          <p:cNvPr id="8" name="Picture 7">
            <a:extLst>
              <a:ext uri="{FF2B5EF4-FFF2-40B4-BE49-F238E27FC236}">
                <a16:creationId xmlns:a16="http://schemas.microsoft.com/office/drawing/2014/main" id="{67CB9735-6D57-4BF4-926B-B0E5AC45AB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018876"/>
            <a:ext cx="1225295" cy="632131"/>
          </a:xfrm>
          <a:prstGeom prst="rect">
            <a:avLst/>
          </a:prstGeom>
        </p:spPr>
      </p:pic>
    </p:spTree>
    <p:extLst>
      <p:ext uri="{BB962C8B-B14F-4D97-AF65-F5344CB8AC3E}">
        <p14:creationId xmlns:p14="http://schemas.microsoft.com/office/powerpoint/2010/main" val="3411754817"/>
      </p:ext>
    </p:extLst>
  </p:cSld>
  <p:clrMapOvr>
    <a:masterClrMapping/>
  </p:clrMapOvr>
  <p:extLst>
    <p:ext uri="{DCECCB84-F9BA-43D5-87BE-67443E8EF086}">
      <p15:sldGuideLst xmlns:p15="http://schemas.microsoft.com/office/powerpoint/2012/main">
        <p15:guide id="1" orient="horz" pos="1094">
          <p15:clr>
            <a:srgbClr val="FBAE40"/>
          </p15:clr>
        </p15:guide>
        <p15:guide id="2" pos="28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Caption - char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9841" y="1736725"/>
            <a:ext cx="3484959" cy="4124302"/>
          </a:xfrm>
        </p:spPr>
        <p:txBody>
          <a:bodyPr/>
          <a:lstStyle>
            <a:lvl1pPr>
              <a:defRPr sz="1700"/>
            </a:lvl1pPr>
            <a:lvl2pPr>
              <a:defRPr sz="1700"/>
            </a:lvl2pPr>
            <a:lvl3pPr>
              <a:defRPr sz="1700"/>
            </a:lvl3pPr>
            <a:lvl4pPr>
              <a:defRPr sz="1700"/>
            </a:lvl4pPr>
            <a:lvl5pPr marL="1344613" indent="-263525">
              <a:defRPr sz="17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34B2E776-54A4-48FC-AEED-7C5AFD62DEA6}"/>
              </a:ext>
            </a:extLst>
          </p:cNvPr>
          <p:cNvSpPr/>
          <p:nvPr userDrawn="1"/>
        </p:nvSpPr>
        <p:spPr>
          <a:xfrm>
            <a:off x="4572000" y="0"/>
            <a:ext cx="4572000" cy="6858000"/>
          </a:xfrm>
          <a:custGeom>
            <a:avLst/>
            <a:gdLst>
              <a:gd name="connsiteX0" fmla="*/ 0 w 4572000"/>
              <a:gd name="connsiteY0" fmla="*/ 0 h 6858000"/>
              <a:gd name="connsiteX1" fmla="*/ 4572000 w 4572000"/>
              <a:gd name="connsiteY1" fmla="*/ 0 h 6858000"/>
              <a:gd name="connsiteX2" fmla="*/ 4572000 w 4572000"/>
              <a:gd name="connsiteY2" fmla="*/ 6858000 h 6858000"/>
              <a:gd name="connsiteX3" fmla="*/ 0 w 4572000"/>
              <a:gd name="connsiteY3" fmla="*/ 6858000 h 6858000"/>
              <a:gd name="connsiteX4" fmla="*/ 0 w 4572000"/>
              <a:gd name="connsiteY4" fmla="*/ 0 h 6858000"/>
              <a:gd name="connsiteX0" fmla="*/ 0 w 4572000"/>
              <a:gd name="connsiteY0" fmla="*/ 0 h 6858000"/>
              <a:gd name="connsiteX1" fmla="*/ 4572000 w 4572000"/>
              <a:gd name="connsiteY1" fmla="*/ 0 h 6858000"/>
              <a:gd name="connsiteX2" fmla="*/ 4572000 w 4572000"/>
              <a:gd name="connsiteY2" fmla="*/ 6858000 h 6858000"/>
              <a:gd name="connsiteX3" fmla="*/ 263237 w 4572000"/>
              <a:gd name="connsiteY3" fmla="*/ 6858000 h 6858000"/>
              <a:gd name="connsiteX4" fmla="*/ 0 w 457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6858000">
                <a:moveTo>
                  <a:pt x="0" y="0"/>
                </a:moveTo>
                <a:lnTo>
                  <a:pt x="4572000" y="0"/>
                </a:lnTo>
                <a:lnTo>
                  <a:pt x="4572000" y="6858000"/>
                </a:lnTo>
                <a:lnTo>
                  <a:pt x="263237" y="6858000"/>
                </a:lnTo>
                <a:lnTo>
                  <a:pt x="0" y="0"/>
                </a:lnTo>
                <a:close/>
              </a:path>
            </a:pathLst>
          </a:cu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Chart Placeholder 12">
            <a:extLst>
              <a:ext uri="{FF2B5EF4-FFF2-40B4-BE49-F238E27FC236}">
                <a16:creationId xmlns:a16="http://schemas.microsoft.com/office/drawing/2014/main" id="{B6EF90AD-A7EC-465F-937F-1F604F869D90}"/>
              </a:ext>
            </a:extLst>
          </p:cNvPr>
          <p:cNvSpPr>
            <a:spLocks noGrp="1"/>
          </p:cNvSpPr>
          <p:nvPr>
            <p:ph type="chart" sz="quarter" idx="10" hasCustomPrompt="1"/>
          </p:nvPr>
        </p:nvSpPr>
        <p:spPr>
          <a:xfrm>
            <a:off x="4835525" y="0"/>
            <a:ext cx="4308475" cy="6858000"/>
          </a:xfrm>
        </p:spPr>
        <p:txBody>
          <a:bodyPr lIns="360000" tIns="360000"/>
          <a:lstStyle>
            <a:lvl1pPr marL="0" indent="0">
              <a:buNone/>
              <a:defRPr/>
            </a:lvl1pPr>
          </a:lstStyle>
          <a:p>
            <a:r>
              <a:rPr lang="en-AU" dirty="0"/>
              <a:t>Click icon to add a chart</a:t>
            </a:r>
          </a:p>
        </p:txBody>
      </p:sp>
      <p:sp>
        <p:nvSpPr>
          <p:cNvPr id="8" name="Title 1">
            <a:extLst>
              <a:ext uri="{FF2B5EF4-FFF2-40B4-BE49-F238E27FC236}">
                <a16:creationId xmlns:a16="http://schemas.microsoft.com/office/drawing/2014/main" id="{B220DA92-9DE5-4653-939E-B14A3440EEB6}"/>
              </a:ext>
            </a:extLst>
          </p:cNvPr>
          <p:cNvSpPr>
            <a:spLocks noGrp="1"/>
          </p:cNvSpPr>
          <p:nvPr>
            <p:ph type="title"/>
          </p:nvPr>
        </p:nvSpPr>
        <p:spPr>
          <a:xfrm>
            <a:off x="628650" y="630000"/>
            <a:ext cx="3484959" cy="817418"/>
          </a:xfrm>
        </p:spPr>
        <p:txBody>
          <a:bodyPr/>
          <a:lstStyle/>
          <a:p>
            <a:r>
              <a:rPr lang="en-US"/>
              <a:t>Click to edit Master title style</a:t>
            </a:r>
            <a:endParaRPr lang="en-US" dirty="0"/>
          </a:p>
        </p:txBody>
      </p:sp>
      <p:pic>
        <p:nvPicPr>
          <p:cNvPr id="7" name="Picture 6">
            <a:extLst>
              <a:ext uri="{FF2B5EF4-FFF2-40B4-BE49-F238E27FC236}">
                <a16:creationId xmlns:a16="http://schemas.microsoft.com/office/drawing/2014/main" id="{71AAEA45-5547-498A-B882-1D51199AEA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018876"/>
            <a:ext cx="1225295" cy="632131"/>
          </a:xfrm>
          <a:prstGeom prst="rect">
            <a:avLst/>
          </a:prstGeom>
        </p:spPr>
      </p:pic>
    </p:spTree>
    <p:extLst>
      <p:ext uri="{BB962C8B-B14F-4D97-AF65-F5344CB8AC3E}">
        <p14:creationId xmlns:p14="http://schemas.microsoft.com/office/powerpoint/2010/main" val="2384975125"/>
      </p:ext>
    </p:extLst>
  </p:cSld>
  <p:clrMapOvr>
    <a:masterClrMapping/>
  </p:clrMapOvr>
  <p:extLst>
    <p:ext uri="{DCECCB84-F9BA-43D5-87BE-67443E8EF086}">
      <p15:sldGuideLst xmlns:p15="http://schemas.microsoft.com/office/powerpoint/2012/main">
        <p15:guide id="1" orient="horz" pos="1094">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572001" y="0"/>
            <a:ext cx="4572000" cy="6858000"/>
          </a:xfrm>
          <a:prstGeom prst="rect">
            <a:avLst/>
          </a:prstGeom>
        </p:spPr>
        <p:txBody>
          <a:bodyPr vert="horz" lIns="288000" bIns="270000" anchor="b" anchorCtr="0"/>
          <a:lstStyle>
            <a:lvl1pPr marL="0" indent="0">
              <a:lnSpc>
                <a:spcPct val="80000"/>
              </a:lnSpc>
              <a:spcBef>
                <a:spcPts val="0"/>
              </a:spcBef>
              <a:buNone/>
              <a:defRPr sz="4400" b="1">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en-US" dirty="0"/>
          </a:p>
        </p:txBody>
      </p:sp>
      <p:sp>
        <p:nvSpPr>
          <p:cNvPr id="2" name="Title 1"/>
          <p:cNvSpPr>
            <a:spLocks noGrp="1"/>
          </p:cNvSpPr>
          <p:nvPr>
            <p:ph type="title" hasCustomPrompt="1"/>
          </p:nvPr>
        </p:nvSpPr>
        <p:spPr>
          <a:xfrm>
            <a:off x="547200" y="414000"/>
            <a:ext cx="3600000" cy="1512168"/>
          </a:xfrm>
          <a:prstGeom prst="rect">
            <a:avLst/>
          </a:prstGeom>
        </p:spPr>
        <p:txBody>
          <a:bodyPr>
            <a:normAutofit/>
          </a:bodyPr>
          <a:lstStyle>
            <a:lvl1pPr algn="l">
              <a:lnSpc>
                <a:spcPct val="80000"/>
              </a:lnSpc>
              <a:defRPr b="1">
                <a:solidFill>
                  <a:srgbClr val="A20066"/>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a:t>
            </a:r>
            <a:br>
              <a:rPr lang="en-US" dirty="0"/>
            </a:br>
            <a:r>
              <a:rPr lang="en-US" dirty="0"/>
              <a:t>add title</a:t>
            </a:r>
            <a:endParaRPr lang="en-AU" dirty="0"/>
          </a:p>
        </p:txBody>
      </p:sp>
      <p:sp>
        <p:nvSpPr>
          <p:cNvPr id="3" name="Content Placeholder 2"/>
          <p:cNvSpPr>
            <a:spLocks noGrp="1"/>
          </p:cNvSpPr>
          <p:nvPr>
            <p:ph idx="1" hasCustomPrompt="1"/>
          </p:nvPr>
        </p:nvSpPr>
        <p:spPr>
          <a:xfrm>
            <a:off x="558000" y="3103200"/>
            <a:ext cx="3600000" cy="2473200"/>
          </a:xfrm>
          <a:prstGeom prst="rect">
            <a:avLst/>
          </a:prstGeom>
        </p:spPr>
        <p:txBody>
          <a:bodyPr>
            <a:normAutofit/>
          </a:bodyPr>
          <a:lstStyle>
            <a:lvl1pPr marL="0" indent="0">
              <a:spcAft>
                <a:spcPts val="800"/>
              </a:spcAft>
              <a:buClr>
                <a:schemeClr val="bg2"/>
              </a:buClr>
              <a:buNone/>
              <a:defRPr sz="17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182563" indent="-182563">
              <a:spcAft>
                <a:spcPts val="600"/>
              </a:spcAft>
              <a:buClr>
                <a:schemeClr val="bg2"/>
              </a:buClr>
              <a:buFont typeface="Arial"/>
              <a:buChar char="•"/>
              <a:defRPr sz="17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357188" indent="-174625">
              <a:buClr>
                <a:schemeClr val="bg2"/>
              </a:buClr>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539750" indent="-182563">
              <a:buClr>
                <a:schemeClr val="bg2"/>
              </a:buClr>
              <a:defRPr sz="15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715963" indent="-176213">
              <a:buClr>
                <a:schemeClr val="bg2"/>
              </a:buClr>
              <a:defRPr sz="1400" baseline="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add subheading</a:t>
            </a:r>
          </a:p>
          <a:p>
            <a:pPr lvl="1"/>
            <a:r>
              <a:rPr lang="en-US" dirty="0"/>
              <a:t>Insert bullet point here</a:t>
            </a:r>
          </a:p>
          <a:p>
            <a:pPr lvl="2"/>
            <a:r>
              <a:rPr lang="en-US" dirty="0"/>
              <a:t>Insert bullet point here</a:t>
            </a:r>
          </a:p>
          <a:p>
            <a:pPr lvl="3"/>
            <a:r>
              <a:rPr lang="en-US" dirty="0"/>
              <a:t>Insert bullet point here</a:t>
            </a:r>
          </a:p>
          <a:p>
            <a:pPr lvl="4"/>
            <a:r>
              <a:rPr lang="en-US" dirty="0"/>
              <a:t>Insert bullet point here</a:t>
            </a:r>
            <a:endParaRPr lang="en-AU" dirty="0"/>
          </a:p>
        </p:txBody>
      </p:sp>
      <p:pic>
        <p:nvPicPr>
          <p:cNvPr id="7" name="Picture 6">
            <a:extLst>
              <a:ext uri="{FF2B5EF4-FFF2-40B4-BE49-F238E27FC236}">
                <a16:creationId xmlns:a16="http://schemas.microsoft.com/office/drawing/2014/main" id="{DEE838CD-AF53-F246-BE8E-9A43F40CBB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0701"/>
          <a:stretch/>
        </p:blipFill>
        <p:spPr>
          <a:xfrm>
            <a:off x="0" y="5776963"/>
            <a:ext cx="4572001" cy="1081037"/>
          </a:xfrm>
          <a:prstGeom prst="rect">
            <a:avLst/>
          </a:prstGeom>
        </p:spPr>
      </p:pic>
    </p:spTree>
    <p:extLst>
      <p:ext uri="{BB962C8B-B14F-4D97-AF65-F5344CB8AC3E}">
        <p14:creationId xmlns:p14="http://schemas.microsoft.com/office/powerpoint/2010/main" val="2436241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630000"/>
            <a:ext cx="7886700" cy="817418"/>
          </a:xfrm>
        </p:spPr>
        <p:txBody>
          <a:bodyPr/>
          <a:lstStyle/>
          <a:p>
            <a:r>
              <a:rPr lang="en-US"/>
              <a:t>Click to edit Master title style</a:t>
            </a:r>
            <a:endParaRPr lang="en-US" dirty="0"/>
          </a:p>
        </p:txBody>
      </p:sp>
      <p:pic>
        <p:nvPicPr>
          <p:cNvPr id="3" name="Picture 2">
            <a:extLst>
              <a:ext uri="{FF2B5EF4-FFF2-40B4-BE49-F238E27FC236}">
                <a16:creationId xmlns:a16="http://schemas.microsoft.com/office/drawing/2014/main" id="{503F8A2D-99F5-43A5-A44D-DC87A64B9F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018876"/>
            <a:ext cx="1225295" cy="632131"/>
          </a:xfrm>
          <a:prstGeom prst="rect">
            <a:avLst/>
          </a:prstGeom>
        </p:spPr>
      </p:pic>
    </p:spTree>
    <p:extLst>
      <p:ext uri="{BB962C8B-B14F-4D97-AF65-F5344CB8AC3E}">
        <p14:creationId xmlns:p14="http://schemas.microsoft.com/office/powerpoint/2010/main" val="35376932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Quote - image placeholder (positive log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D9DF2D-A0E3-49E3-9B5E-BB1BC50F0D8D}"/>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Picture Placeholder 3">
            <a:extLst>
              <a:ext uri="{FF2B5EF4-FFF2-40B4-BE49-F238E27FC236}">
                <a16:creationId xmlns:a16="http://schemas.microsoft.com/office/drawing/2014/main" id="{F1F8EDD5-BEFB-49C0-BB65-973DB4FEEF7D}"/>
              </a:ext>
            </a:extLst>
          </p:cNvPr>
          <p:cNvSpPr>
            <a:spLocks noGrp="1"/>
          </p:cNvSpPr>
          <p:nvPr>
            <p:ph type="pic" sz="quarter" idx="10" hasCustomPrompt="1"/>
          </p:nvPr>
        </p:nvSpPr>
        <p:spPr>
          <a:xfrm>
            <a:off x="0" y="0"/>
            <a:ext cx="9144000" cy="6858000"/>
          </a:xfrm>
          <a:solidFill>
            <a:schemeClr val="bg2"/>
          </a:solidFill>
        </p:spPr>
        <p:txBody>
          <a:bodyPr lIns="360000" tIns="360000" rIns="360000"/>
          <a:lstStyle>
            <a:lvl1pPr marL="0" indent="0" algn="r">
              <a:buNone/>
              <a:defRPr/>
            </a:lvl1pPr>
          </a:lstStyle>
          <a:p>
            <a:r>
              <a:rPr lang="en-AU" dirty="0"/>
              <a:t>Click icon to add an image</a:t>
            </a:r>
          </a:p>
        </p:txBody>
      </p:sp>
      <p:sp>
        <p:nvSpPr>
          <p:cNvPr id="2" name="Title 1"/>
          <p:cNvSpPr>
            <a:spLocks noGrp="1"/>
          </p:cNvSpPr>
          <p:nvPr>
            <p:ph type="ctrTitle"/>
          </p:nvPr>
        </p:nvSpPr>
        <p:spPr>
          <a:xfrm>
            <a:off x="630000" y="630000"/>
            <a:ext cx="4960364" cy="1967201"/>
          </a:xfrm>
        </p:spPr>
        <p:txBody>
          <a:bodyPr anchor="t" anchorCtr="0"/>
          <a:lstStyle>
            <a:lvl1pPr algn="l">
              <a:defRPr sz="2800" b="1">
                <a:solidFill>
                  <a:schemeClr val="tx2"/>
                </a:solidFill>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E2240B97-482D-4F49-B2B1-2E950564FD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018876"/>
            <a:ext cx="1225295" cy="632131"/>
          </a:xfrm>
          <a:prstGeom prst="rect">
            <a:avLst/>
          </a:prstGeom>
        </p:spPr>
      </p:pic>
    </p:spTree>
    <p:extLst>
      <p:ext uri="{BB962C8B-B14F-4D97-AF65-F5344CB8AC3E}">
        <p14:creationId xmlns:p14="http://schemas.microsoft.com/office/powerpoint/2010/main" val="23763529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Quote - image placeholder (reversed log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D9DF2D-A0E3-49E3-9B5E-BB1BC50F0D8D}"/>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Picture Placeholder 3">
            <a:extLst>
              <a:ext uri="{FF2B5EF4-FFF2-40B4-BE49-F238E27FC236}">
                <a16:creationId xmlns:a16="http://schemas.microsoft.com/office/drawing/2014/main" id="{F1F8EDD5-BEFB-49C0-BB65-973DB4FEEF7D}"/>
              </a:ext>
            </a:extLst>
          </p:cNvPr>
          <p:cNvSpPr>
            <a:spLocks noGrp="1"/>
          </p:cNvSpPr>
          <p:nvPr>
            <p:ph type="pic" sz="quarter" idx="10" hasCustomPrompt="1"/>
          </p:nvPr>
        </p:nvSpPr>
        <p:spPr>
          <a:xfrm>
            <a:off x="0" y="0"/>
            <a:ext cx="9144000" cy="6858000"/>
          </a:xfrm>
          <a:solidFill>
            <a:schemeClr val="bg2"/>
          </a:solidFill>
        </p:spPr>
        <p:txBody>
          <a:bodyPr lIns="360000" tIns="360000" rIns="360000"/>
          <a:lstStyle>
            <a:lvl1pPr marL="0" indent="0" algn="r">
              <a:buNone/>
              <a:defRPr/>
            </a:lvl1pPr>
          </a:lstStyle>
          <a:p>
            <a:r>
              <a:rPr lang="en-AU" dirty="0"/>
              <a:t>Click icon to add an image</a:t>
            </a:r>
          </a:p>
        </p:txBody>
      </p:sp>
      <p:sp>
        <p:nvSpPr>
          <p:cNvPr id="2" name="Title 1"/>
          <p:cNvSpPr>
            <a:spLocks noGrp="1"/>
          </p:cNvSpPr>
          <p:nvPr>
            <p:ph type="ctrTitle"/>
          </p:nvPr>
        </p:nvSpPr>
        <p:spPr>
          <a:xfrm>
            <a:off x="630000" y="630000"/>
            <a:ext cx="5105400" cy="2563091"/>
          </a:xfrm>
        </p:spPr>
        <p:txBody>
          <a:bodyPr anchor="t" anchorCtr="0"/>
          <a:lstStyle>
            <a:lvl1pPr algn="l">
              <a:defRPr sz="2800" b="1">
                <a:solidFill>
                  <a:schemeClr val="bg1"/>
                </a:solidFill>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D2F63B12-4B15-4DEB-BA39-6CE6E759EB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018876"/>
            <a:ext cx="1225295" cy="632131"/>
          </a:xfrm>
          <a:prstGeom prst="rect">
            <a:avLst/>
          </a:prstGeom>
        </p:spPr>
      </p:pic>
    </p:spTree>
    <p:extLst>
      <p:ext uri="{BB962C8B-B14F-4D97-AF65-F5344CB8AC3E}">
        <p14:creationId xmlns:p14="http://schemas.microsoft.com/office/powerpoint/2010/main" val="752918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Quote - colour background (positive logo)">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D03FF02-190A-4699-A4D2-A2D520F80B3B}"/>
              </a:ext>
            </a:extLst>
          </p:cNvPr>
          <p:cNvSpPr>
            <a:spLocks noGrp="1"/>
          </p:cNvSpPr>
          <p:nvPr>
            <p:ph type="body" sz="quarter" idx="12" hasCustomPrompt="1"/>
          </p:nvPr>
        </p:nvSpPr>
        <p:spPr>
          <a:xfrm>
            <a:off x="0" y="0"/>
            <a:ext cx="9144000" cy="6858000"/>
          </a:xfrm>
          <a:solidFill>
            <a:schemeClr val="accent2"/>
          </a:solidFill>
        </p:spPr>
        <p:txBody>
          <a:bodyPr/>
          <a:lstStyle>
            <a:lvl1pPr marL="0" indent="0">
              <a:buNone/>
              <a:defRPr/>
            </a:lvl1pPr>
          </a:lstStyle>
          <a:p>
            <a:pPr lvl="0"/>
            <a:r>
              <a:rPr lang="en-AU"/>
              <a:t> </a:t>
            </a:r>
          </a:p>
        </p:txBody>
      </p:sp>
      <p:sp>
        <p:nvSpPr>
          <p:cNvPr id="4" name="Title 1">
            <a:extLst>
              <a:ext uri="{FF2B5EF4-FFF2-40B4-BE49-F238E27FC236}">
                <a16:creationId xmlns:a16="http://schemas.microsoft.com/office/drawing/2014/main" id="{E867A764-353A-41E8-AEBB-72E1E869C0EC}"/>
              </a:ext>
            </a:extLst>
          </p:cNvPr>
          <p:cNvSpPr>
            <a:spLocks noGrp="1"/>
          </p:cNvSpPr>
          <p:nvPr>
            <p:ph type="title"/>
          </p:nvPr>
        </p:nvSpPr>
        <p:spPr>
          <a:xfrm>
            <a:off x="628649" y="630000"/>
            <a:ext cx="7213024" cy="387798"/>
          </a:xfrm>
        </p:spPr>
        <p:txBody>
          <a:bodyPr wrap="square">
            <a:spAutoFit/>
          </a:bodyPr>
          <a:lstStyle>
            <a:lvl1pPr>
              <a:defRPr>
                <a:solidFill>
                  <a:schemeClr val="accent3"/>
                </a:solidFill>
              </a:defRPr>
            </a:lvl1pPr>
          </a:lstStyle>
          <a:p>
            <a:r>
              <a:rPr lang="en-US"/>
              <a:t>Click to edit Master title style</a:t>
            </a:r>
            <a:endParaRPr lang="en-US" dirty="0"/>
          </a:p>
        </p:txBody>
      </p:sp>
      <p:sp>
        <p:nvSpPr>
          <p:cNvPr id="5" name="Text Placeholder 5">
            <a:extLst>
              <a:ext uri="{FF2B5EF4-FFF2-40B4-BE49-F238E27FC236}">
                <a16:creationId xmlns:a16="http://schemas.microsoft.com/office/drawing/2014/main" id="{84E4B108-C24A-174E-83FD-0D75E647D33F}"/>
              </a:ext>
            </a:extLst>
          </p:cNvPr>
          <p:cNvSpPr>
            <a:spLocks noGrp="1"/>
          </p:cNvSpPr>
          <p:nvPr>
            <p:ph type="body" sz="quarter" idx="11" hasCustomPrompt="1"/>
          </p:nvPr>
        </p:nvSpPr>
        <p:spPr>
          <a:xfrm>
            <a:off x="627390" y="6188400"/>
            <a:ext cx="892800" cy="297247"/>
          </a:xfrm>
          <a:blipFill>
            <a:blip r:embed="rId2"/>
            <a:stretch>
              <a:fillRect/>
            </a:stretch>
          </a:blipFill>
        </p:spPr>
        <p:txBody>
          <a:bodyPr/>
          <a:lstStyle>
            <a:lvl1pPr marL="0" indent="0">
              <a:buNone/>
              <a:defRPr/>
            </a:lvl1pPr>
          </a:lstStyle>
          <a:p>
            <a:pPr lvl="0"/>
            <a:r>
              <a:rPr lang="en-AU"/>
              <a:t> </a:t>
            </a:r>
          </a:p>
        </p:txBody>
      </p:sp>
    </p:spTree>
    <p:extLst>
      <p:ext uri="{BB962C8B-B14F-4D97-AF65-F5344CB8AC3E}">
        <p14:creationId xmlns:p14="http://schemas.microsoft.com/office/powerpoint/2010/main" val="23215706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Quote - colour background (reversed logo)">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41DE6A5-9089-4CC5-A514-44E6372997F7}"/>
              </a:ext>
            </a:extLst>
          </p:cNvPr>
          <p:cNvSpPr>
            <a:spLocks noGrp="1"/>
          </p:cNvSpPr>
          <p:nvPr>
            <p:ph type="body" sz="quarter" idx="12" hasCustomPrompt="1"/>
          </p:nvPr>
        </p:nvSpPr>
        <p:spPr>
          <a:xfrm>
            <a:off x="0" y="0"/>
            <a:ext cx="9144000" cy="6858000"/>
          </a:xfrm>
          <a:solidFill>
            <a:schemeClr val="tx2"/>
          </a:solidFill>
        </p:spPr>
        <p:txBody>
          <a:bodyPr/>
          <a:lstStyle>
            <a:lvl1pPr marL="0" indent="0">
              <a:buNone/>
              <a:defRPr/>
            </a:lvl1pPr>
          </a:lstStyle>
          <a:p>
            <a:pPr lvl="0"/>
            <a:r>
              <a:rPr lang="en-AU"/>
              <a:t> </a:t>
            </a:r>
          </a:p>
        </p:txBody>
      </p:sp>
      <p:sp>
        <p:nvSpPr>
          <p:cNvPr id="4" name="Title 1">
            <a:extLst>
              <a:ext uri="{FF2B5EF4-FFF2-40B4-BE49-F238E27FC236}">
                <a16:creationId xmlns:a16="http://schemas.microsoft.com/office/drawing/2014/main" id="{E867A764-353A-41E8-AEBB-72E1E869C0EC}"/>
              </a:ext>
            </a:extLst>
          </p:cNvPr>
          <p:cNvSpPr>
            <a:spLocks noGrp="1"/>
          </p:cNvSpPr>
          <p:nvPr>
            <p:ph type="title"/>
          </p:nvPr>
        </p:nvSpPr>
        <p:spPr>
          <a:xfrm>
            <a:off x="628649" y="630000"/>
            <a:ext cx="7226877" cy="387798"/>
          </a:xfrm>
        </p:spPr>
        <p:txBody>
          <a:bodyPr>
            <a:spAutoFit/>
          </a:bodyPr>
          <a:lstStyle>
            <a:lvl1pPr>
              <a:defRPr>
                <a:solidFill>
                  <a:schemeClr val="bg1"/>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51A2FB10-7528-AD4D-96C2-E440AD4F8DDD}"/>
              </a:ext>
            </a:extLst>
          </p:cNvPr>
          <p:cNvSpPr>
            <a:spLocks noGrp="1"/>
          </p:cNvSpPr>
          <p:nvPr>
            <p:ph type="body" sz="quarter" idx="11" hasCustomPrompt="1"/>
          </p:nvPr>
        </p:nvSpPr>
        <p:spPr>
          <a:xfrm>
            <a:off x="627390" y="6188400"/>
            <a:ext cx="892800" cy="297247"/>
          </a:xfrm>
          <a:blipFill>
            <a:blip r:embed="rId2"/>
            <a:stretch>
              <a:fillRect/>
            </a:stretch>
          </a:blipFill>
        </p:spPr>
        <p:txBody>
          <a:bodyPr/>
          <a:lstStyle>
            <a:lvl1pPr marL="0" indent="0">
              <a:buNone/>
              <a:defRPr/>
            </a:lvl1pPr>
          </a:lstStyle>
          <a:p>
            <a:pPr lvl="0"/>
            <a:r>
              <a:rPr lang="en-AU"/>
              <a:t> </a:t>
            </a:r>
          </a:p>
        </p:txBody>
      </p:sp>
    </p:spTree>
    <p:extLst>
      <p:ext uri="{BB962C8B-B14F-4D97-AF65-F5344CB8AC3E}">
        <p14:creationId xmlns:p14="http://schemas.microsoft.com/office/powerpoint/2010/main" val="5340803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4642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Divider">
    <p:bg>
      <p:bgPr>
        <a:solidFill>
          <a:schemeClr val="accent3"/>
        </a:solidFill>
        <a:effectLst/>
      </p:bgPr>
    </p:bg>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547200" y="414000"/>
            <a:ext cx="6480000" cy="3561259"/>
          </a:xfrm>
          <a:prstGeom prst="rect">
            <a:avLst/>
          </a:prstGeom>
        </p:spPr>
        <p:txBody>
          <a:bodyPr/>
          <a:lstStyle>
            <a:lvl1pPr marL="0" indent="0">
              <a:lnSpc>
                <a:spcPct val="80000"/>
              </a:lnSpc>
              <a:spcAft>
                <a:spcPts val="800"/>
              </a:spcAft>
              <a:buClr>
                <a:schemeClr val="bg2"/>
              </a:buClr>
              <a:buNone/>
              <a:defRPr sz="4400">
                <a:solidFill>
                  <a:srgbClr val="FFFFFF"/>
                </a:solidFill>
                <a:latin typeface="+mj-lt"/>
              </a:defRPr>
            </a:lvl1pPr>
            <a:lvl2pPr marL="182563" indent="-182563">
              <a:lnSpc>
                <a:spcPct val="80000"/>
              </a:lnSpc>
              <a:spcAft>
                <a:spcPts val="600"/>
              </a:spcAft>
              <a:buClrTx/>
              <a:buFont typeface="Lucida Grande"/>
              <a:buChar char="–"/>
              <a:defRPr sz="3000" b="0">
                <a:solidFill>
                  <a:srgbClr val="FFFFFF"/>
                </a:solidFill>
                <a:latin typeface="+mj-lt"/>
              </a:defRPr>
            </a:lvl2pPr>
            <a:lvl3pPr marL="357188" indent="-174625">
              <a:buClrTx/>
              <a:defRPr sz="1600">
                <a:solidFill>
                  <a:srgbClr val="FFFFFF"/>
                </a:solidFill>
              </a:defRPr>
            </a:lvl3pPr>
            <a:lvl4pPr marL="539750" indent="-182563">
              <a:buClrTx/>
              <a:buFont typeface="Lucida Grande"/>
              <a:buChar char="–"/>
              <a:defRPr sz="1500">
                <a:solidFill>
                  <a:srgbClr val="FFFFFF"/>
                </a:solidFill>
              </a:defRPr>
            </a:lvl4pPr>
            <a:lvl5pPr marL="715963" indent="-176213">
              <a:buClrTx/>
              <a:defRPr sz="1400">
                <a:solidFill>
                  <a:srgbClr val="FFFFFF"/>
                </a:solidFill>
              </a:defRPr>
            </a:lvl5pPr>
          </a:lstStyle>
          <a:p>
            <a:pPr lvl="0"/>
            <a:r>
              <a:rPr lang="en-US" dirty="0"/>
              <a:t>Insert text here</a:t>
            </a:r>
          </a:p>
        </p:txBody>
      </p:sp>
    </p:spTree>
    <p:extLst>
      <p:ext uri="{BB962C8B-B14F-4D97-AF65-F5344CB8AC3E}">
        <p14:creationId xmlns:p14="http://schemas.microsoft.com/office/powerpoint/2010/main" val="26038850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Divider">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8000" y="6165304"/>
            <a:ext cx="892753" cy="295199"/>
          </a:xfrm>
          <a:prstGeom prst="rect">
            <a:avLst/>
          </a:prstGeom>
        </p:spPr>
      </p:pic>
      <p:sp>
        <p:nvSpPr>
          <p:cNvPr id="5" name="Content Placeholder 2"/>
          <p:cNvSpPr>
            <a:spLocks noGrp="1"/>
          </p:cNvSpPr>
          <p:nvPr>
            <p:ph idx="1" hasCustomPrompt="1"/>
          </p:nvPr>
        </p:nvSpPr>
        <p:spPr>
          <a:xfrm>
            <a:off x="547200" y="414000"/>
            <a:ext cx="6480000" cy="3561259"/>
          </a:xfrm>
          <a:prstGeom prst="rect">
            <a:avLst/>
          </a:prstGeom>
        </p:spPr>
        <p:txBody>
          <a:bodyPr>
            <a:normAutofit/>
          </a:bodyPr>
          <a:lstStyle>
            <a:lvl1pPr marL="0" indent="0">
              <a:lnSpc>
                <a:spcPct val="80000"/>
              </a:lnSpc>
              <a:spcAft>
                <a:spcPts val="800"/>
              </a:spcAft>
              <a:buClr>
                <a:schemeClr val="bg2"/>
              </a:buClr>
              <a:buNone/>
              <a:defRPr sz="4400">
                <a:solidFill>
                  <a:srgbClr val="FFFFFF"/>
                </a:solidFill>
                <a:latin typeface="+mj-lt"/>
              </a:defRPr>
            </a:lvl1pPr>
            <a:lvl2pPr marL="182563" indent="-182563">
              <a:lnSpc>
                <a:spcPct val="80000"/>
              </a:lnSpc>
              <a:spcAft>
                <a:spcPts val="600"/>
              </a:spcAft>
              <a:buClrTx/>
              <a:buFont typeface="Lucida Grande"/>
              <a:buChar char="–"/>
              <a:defRPr sz="3000" b="0">
                <a:solidFill>
                  <a:srgbClr val="FFFFFF"/>
                </a:solidFill>
                <a:latin typeface="+mj-lt"/>
              </a:defRPr>
            </a:lvl2pPr>
            <a:lvl3pPr marL="357188" indent="-174625">
              <a:buClrTx/>
              <a:defRPr sz="1600">
                <a:solidFill>
                  <a:srgbClr val="FFFFFF"/>
                </a:solidFill>
              </a:defRPr>
            </a:lvl3pPr>
            <a:lvl4pPr marL="539750" indent="-182563">
              <a:buClrTx/>
              <a:buFont typeface="Lucida Grande"/>
              <a:buChar char="–"/>
              <a:defRPr sz="1500">
                <a:solidFill>
                  <a:srgbClr val="FFFFFF"/>
                </a:solidFill>
              </a:defRPr>
            </a:lvl4pPr>
            <a:lvl5pPr marL="715963" indent="-176213">
              <a:buClrTx/>
              <a:defRPr sz="1400">
                <a:solidFill>
                  <a:srgbClr val="FFFFFF"/>
                </a:solidFill>
              </a:defRPr>
            </a:lvl5pPr>
          </a:lstStyle>
          <a:p>
            <a:pPr lvl="0"/>
            <a:r>
              <a:rPr lang="en-US" dirty="0"/>
              <a:t>Insert text here</a:t>
            </a:r>
          </a:p>
        </p:txBody>
      </p:sp>
      <p:sp>
        <p:nvSpPr>
          <p:cNvPr id="4" name="Date Placeholder 3"/>
          <p:cNvSpPr txBox="1">
            <a:spLocks/>
          </p:cNvSpPr>
          <p:nvPr userDrawn="1"/>
        </p:nvSpPr>
        <p:spPr>
          <a:xfrm>
            <a:off x="7153944" y="6158338"/>
            <a:ext cx="1450504" cy="365125"/>
          </a:xfrm>
          <a:prstGeom prst="rect">
            <a:avLst/>
          </a:prstGeom>
        </p:spPr>
        <p:txBody>
          <a:bodyPr vert="horz" lIns="0" tIns="45720" rIns="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AU" sz="900" dirty="0">
                <a:solidFill>
                  <a:srgbClr val="A20066"/>
                </a:solidFill>
                <a:latin typeface="+mj-lt"/>
              </a:rPr>
              <a:t>14 December 2018  •</a:t>
            </a:r>
          </a:p>
        </p:txBody>
      </p:sp>
      <p:sp>
        <p:nvSpPr>
          <p:cNvPr id="6" name="Slide Number Placeholder 5"/>
          <p:cNvSpPr txBox="1">
            <a:spLocks/>
          </p:cNvSpPr>
          <p:nvPr userDrawn="1"/>
        </p:nvSpPr>
        <p:spPr>
          <a:xfrm>
            <a:off x="8460432" y="6158338"/>
            <a:ext cx="309168" cy="365125"/>
          </a:xfrm>
          <a:prstGeom prst="rect">
            <a:avLst/>
          </a:prstGeom>
        </p:spPr>
        <p:txBody>
          <a:bodyPr vert="horz" lIns="0" tIns="45720" rIns="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D4F3349-AD71-4EEA-AF2A-9579F1BF7B5C}" type="slidenum">
              <a:rPr lang="en-AU" sz="900" smtClean="0">
                <a:solidFill>
                  <a:srgbClr val="A20066"/>
                </a:solidFill>
                <a:latin typeface="+mj-lt"/>
              </a:rPr>
              <a:pPr algn="r"/>
              <a:t>‹#›</a:t>
            </a:fld>
            <a:endParaRPr lang="en-AU" sz="900" dirty="0">
              <a:solidFill>
                <a:srgbClr val="A20066"/>
              </a:solidFill>
              <a:latin typeface="+mj-lt"/>
            </a:endParaRPr>
          </a:p>
        </p:txBody>
      </p:sp>
    </p:spTree>
    <p:extLst>
      <p:ext uri="{BB962C8B-B14F-4D97-AF65-F5344CB8AC3E}">
        <p14:creationId xmlns:p14="http://schemas.microsoft.com/office/powerpoint/2010/main" val="25825862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40000" y="1044000"/>
            <a:ext cx="7772400" cy="2046089"/>
          </a:xfrm>
          <a:prstGeom prst="rect">
            <a:avLst/>
          </a:prstGeom>
        </p:spPr>
        <p:txBody>
          <a:bodyPr>
            <a:normAutofit/>
          </a:bodyPr>
          <a:lstStyle>
            <a:lvl1pPr algn="l">
              <a:lnSpc>
                <a:spcPct val="80000"/>
              </a:lnSpc>
              <a:defRPr sz="68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a:t>
            </a:r>
            <a:br>
              <a:rPr lang="en-US" dirty="0"/>
            </a:br>
            <a:r>
              <a:rPr lang="en-US" dirty="0"/>
              <a:t>add title</a:t>
            </a:r>
            <a:endParaRPr lang="en-AU" dirty="0"/>
          </a:p>
        </p:txBody>
      </p:sp>
      <p:pic>
        <p:nvPicPr>
          <p:cNvPr id="4" name="Picture 3">
            <a:extLst>
              <a:ext uri="{FF2B5EF4-FFF2-40B4-BE49-F238E27FC236}">
                <a16:creationId xmlns:a16="http://schemas.microsoft.com/office/drawing/2014/main" id="{C02256CB-6E47-F149-A063-CAE71A246B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72375"/>
            <a:ext cx="9144000" cy="1714500"/>
          </a:xfrm>
          <a:prstGeom prst="rect">
            <a:avLst/>
          </a:prstGeom>
        </p:spPr>
      </p:pic>
    </p:spTree>
    <p:extLst>
      <p:ext uri="{BB962C8B-B14F-4D97-AF65-F5344CB8AC3E}">
        <p14:creationId xmlns:p14="http://schemas.microsoft.com/office/powerpoint/2010/main" val="14768896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_ Image">
    <p:bg>
      <p:bgPr>
        <a:solidFill>
          <a:schemeClr val="tx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a:prstGeom prst="rect">
            <a:avLst/>
          </a:prstGeom>
        </p:spPr>
        <p:txBody>
          <a:bodyPr vert="horz" lIns="5040000" bIns="270000" anchor="b" anchorCtr="0"/>
          <a:lstStyle>
            <a:lvl1pPr marL="0" indent="0" algn="l">
              <a:lnSpc>
                <a:spcPct val="80000"/>
              </a:lnSpc>
              <a:spcBef>
                <a:spcPts val="0"/>
              </a:spcBef>
              <a:buFontTx/>
              <a:buNone/>
              <a:defRPr sz="4400" b="1">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en-US" dirty="0"/>
          </a:p>
        </p:txBody>
      </p:sp>
      <p:sp>
        <p:nvSpPr>
          <p:cNvPr id="2" name="Title 1"/>
          <p:cNvSpPr>
            <a:spLocks noGrp="1"/>
          </p:cNvSpPr>
          <p:nvPr>
            <p:ph type="ctrTitle" hasCustomPrompt="1"/>
          </p:nvPr>
        </p:nvSpPr>
        <p:spPr>
          <a:xfrm>
            <a:off x="540000" y="1044000"/>
            <a:ext cx="7772400" cy="2046089"/>
          </a:xfrm>
          <a:prstGeom prst="rect">
            <a:avLst/>
          </a:prstGeom>
        </p:spPr>
        <p:txBody>
          <a:bodyPr>
            <a:normAutofit/>
          </a:bodyPr>
          <a:lstStyle>
            <a:lvl1pPr algn="l">
              <a:lnSpc>
                <a:spcPct val="80000"/>
              </a:lnSpc>
              <a:defRPr sz="6800" b="1">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a:t>
            </a:r>
            <a:br>
              <a:rPr lang="en-US" dirty="0"/>
            </a:br>
            <a:r>
              <a:rPr lang="en-US" dirty="0"/>
              <a:t>add title</a:t>
            </a:r>
            <a:endParaRPr lang="en-AU" dirty="0"/>
          </a:p>
        </p:txBody>
      </p:sp>
      <p:pic>
        <p:nvPicPr>
          <p:cNvPr id="6" name="Picture 5">
            <a:extLst>
              <a:ext uri="{FF2B5EF4-FFF2-40B4-BE49-F238E27FC236}">
                <a16:creationId xmlns:a16="http://schemas.microsoft.com/office/drawing/2014/main" id="{2833BE37-5AD1-6547-BF4B-CC4208319D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72375"/>
            <a:ext cx="9144000" cy="1714500"/>
          </a:xfrm>
          <a:prstGeom prst="rect">
            <a:avLst/>
          </a:prstGeom>
        </p:spPr>
      </p:pic>
    </p:spTree>
    <p:extLst>
      <p:ext uri="{BB962C8B-B14F-4D97-AF65-F5344CB8AC3E}">
        <p14:creationId xmlns:p14="http://schemas.microsoft.com/office/powerpoint/2010/main" val="3741552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7200" y="414000"/>
            <a:ext cx="8136456" cy="854760"/>
          </a:xfrm>
          <a:prstGeom prst="rect">
            <a:avLst/>
          </a:prstGeom>
        </p:spPr>
        <p:txBody>
          <a:bodyPr>
            <a:normAutofit/>
          </a:bodyPr>
          <a:lstStyle>
            <a:lvl1pPr algn="l">
              <a:lnSpc>
                <a:spcPct val="80000"/>
              </a:lnSpc>
              <a:defRPr b="1" baseline="0">
                <a:solidFill>
                  <a:srgbClr val="A20066"/>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add title</a:t>
            </a:r>
            <a:endParaRPr lang="en-AU" dirty="0"/>
          </a:p>
        </p:txBody>
      </p:sp>
      <p:sp>
        <p:nvSpPr>
          <p:cNvPr id="3" name="Content Placeholder 2"/>
          <p:cNvSpPr>
            <a:spLocks noGrp="1"/>
          </p:cNvSpPr>
          <p:nvPr>
            <p:ph idx="1" hasCustomPrompt="1"/>
          </p:nvPr>
        </p:nvSpPr>
        <p:spPr>
          <a:xfrm>
            <a:off x="554400" y="1476000"/>
            <a:ext cx="8136456" cy="720080"/>
          </a:xfrm>
          <a:prstGeom prst="rect">
            <a:avLst/>
          </a:prstGeom>
        </p:spPr>
        <p:txBody>
          <a:bodyPr>
            <a:normAutofit/>
          </a:bodyPr>
          <a:lstStyle>
            <a:lvl1pPr marL="0" indent="0">
              <a:spcAft>
                <a:spcPts val="800"/>
              </a:spcAft>
              <a:buClr>
                <a:schemeClr val="bg2"/>
              </a:buClr>
              <a:buNone/>
              <a:defRPr sz="1700">
                <a:solidFill>
                  <a:schemeClr val="bg1"/>
                </a:solidFill>
                <a:latin typeface="+mj-lt"/>
              </a:defRPr>
            </a:lvl1pPr>
            <a:lvl2pPr marL="0" indent="0">
              <a:spcAft>
                <a:spcPts val="600"/>
              </a:spcAft>
              <a:buClr>
                <a:schemeClr val="bg2"/>
              </a:buClr>
              <a:buFont typeface="Arial"/>
              <a:buNone/>
              <a:defRPr sz="1700" baseline="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357188" indent="-174625">
              <a:buClr>
                <a:schemeClr val="bg2"/>
              </a:buClr>
              <a:defRPr sz="1600">
                <a:solidFill>
                  <a:schemeClr val="bg1"/>
                </a:solidFill>
              </a:defRPr>
            </a:lvl3pPr>
            <a:lvl4pPr marL="539750" indent="-182563">
              <a:buClr>
                <a:schemeClr val="bg2"/>
              </a:buClr>
              <a:defRPr sz="1500">
                <a:solidFill>
                  <a:schemeClr val="bg1"/>
                </a:solidFill>
              </a:defRPr>
            </a:lvl4pPr>
            <a:lvl5pPr marL="715963" indent="-176213">
              <a:buClr>
                <a:schemeClr val="bg2"/>
              </a:buClr>
              <a:defRPr sz="1400">
                <a:solidFill>
                  <a:schemeClr val="bg1"/>
                </a:solidFill>
              </a:defRPr>
            </a:lvl5pPr>
          </a:lstStyle>
          <a:p>
            <a:pPr lvl="1"/>
            <a:r>
              <a:rPr lang="en-US" dirty="0"/>
              <a:t>Click to add subheading</a:t>
            </a:r>
          </a:p>
        </p:txBody>
      </p:sp>
      <p:pic>
        <p:nvPicPr>
          <p:cNvPr id="7" name="Picture 6">
            <a:extLst>
              <a:ext uri="{FF2B5EF4-FFF2-40B4-BE49-F238E27FC236}">
                <a16:creationId xmlns:a16="http://schemas.microsoft.com/office/drawing/2014/main" id="{F0873C55-B4BF-5F4F-8B91-79CE900A1B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72375"/>
            <a:ext cx="9144000" cy="1714500"/>
          </a:xfrm>
          <a:prstGeom prst="rect">
            <a:avLst/>
          </a:prstGeom>
        </p:spPr>
      </p:pic>
    </p:spTree>
    <p:extLst>
      <p:ext uri="{BB962C8B-B14F-4D97-AF65-F5344CB8AC3E}">
        <p14:creationId xmlns:p14="http://schemas.microsoft.com/office/powerpoint/2010/main" val="31399008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7200" y="414000"/>
            <a:ext cx="7772400" cy="1512168"/>
          </a:xfrm>
          <a:prstGeom prst="rect">
            <a:avLst/>
          </a:prstGeom>
        </p:spPr>
        <p:txBody>
          <a:bodyPr>
            <a:normAutofit/>
          </a:bodyPr>
          <a:lstStyle>
            <a:lvl1pPr algn="l">
              <a:lnSpc>
                <a:spcPct val="80000"/>
              </a:lnSpc>
              <a:defRPr b="1">
                <a:solidFill>
                  <a:srgbClr val="A20066"/>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add title</a:t>
            </a:r>
            <a:endParaRPr lang="en-AU" dirty="0"/>
          </a:p>
        </p:txBody>
      </p:sp>
      <p:sp>
        <p:nvSpPr>
          <p:cNvPr id="3" name="Content Placeholder 2"/>
          <p:cNvSpPr>
            <a:spLocks noGrp="1"/>
          </p:cNvSpPr>
          <p:nvPr>
            <p:ph idx="1" hasCustomPrompt="1"/>
          </p:nvPr>
        </p:nvSpPr>
        <p:spPr>
          <a:xfrm>
            <a:off x="558000" y="2160000"/>
            <a:ext cx="6120000" cy="3012375"/>
          </a:xfrm>
          <a:prstGeom prst="rect">
            <a:avLst/>
          </a:prstGeom>
        </p:spPr>
        <p:txBody>
          <a:bodyPr>
            <a:normAutofit/>
          </a:bodyPr>
          <a:lstStyle>
            <a:lvl1pPr marL="0" indent="0">
              <a:spcAft>
                <a:spcPts val="800"/>
              </a:spcAft>
              <a:buClr>
                <a:schemeClr val="bg2"/>
              </a:buClr>
              <a:buNone/>
              <a:defRPr sz="17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182563" indent="-182563">
              <a:spcAft>
                <a:spcPts val="600"/>
              </a:spcAft>
              <a:buClr>
                <a:schemeClr val="bg2"/>
              </a:buClr>
              <a:buFont typeface="Arial"/>
              <a:buChar char="•"/>
              <a:defRPr sz="17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357188" indent="-174625">
              <a:buClr>
                <a:schemeClr val="bg2"/>
              </a:buClr>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539750" indent="-182563">
              <a:buClr>
                <a:schemeClr val="bg2"/>
              </a:buClr>
              <a:defRPr sz="1500" baseline="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715963" indent="-176213">
              <a:buClr>
                <a:schemeClr val="bg2"/>
              </a:buClr>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add subheading</a:t>
            </a:r>
          </a:p>
          <a:p>
            <a:pPr lvl="1"/>
            <a:r>
              <a:rPr lang="en-US" dirty="0"/>
              <a:t>Insert bullet point here</a:t>
            </a:r>
          </a:p>
          <a:p>
            <a:pPr lvl="2"/>
            <a:r>
              <a:rPr lang="en-US" dirty="0"/>
              <a:t>Insert bullet point here</a:t>
            </a:r>
          </a:p>
          <a:p>
            <a:pPr lvl="3"/>
            <a:r>
              <a:rPr lang="en-US" dirty="0"/>
              <a:t>Insert bullet point here</a:t>
            </a:r>
          </a:p>
          <a:p>
            <a:pPr lvl="4"/>
            <a:r>
              <a:rPr lang="en-US" dirty="0"/>
              <a:t>Insert bullet point here</a:t>
            </a:r>
            <a:endParaRPr lang="en-AU" dirty="0"/>
          </a:p>
        </p:txBody>
      </p:sp>
      <p:pic>
        <p:nvPicPr>
          <p:cNvPr id="7" name="Picture 6">
            <a:extLst>
              <a:ext uri="{FF2B5EF4-FFF2-40B4-BE49-F238E27FC236}">
                <a16:creationId xmlns:a16="http://schemas.microsoft.com/office/drawing/2014/main" id="{763007B7-8BEB-DD4D-A21F-14EE6FC500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72375"/>
            <a:ext cx="9144000" cy="1714500"/>
          </a:xfrm>
          <a:prstGeom prst="rect">
            <a:avLst/>
          </a:prstGeom>
        </p:spPr>
      </p:pic>
    </p:spTree>
    <p:extLst>
      <p:ext uri="{BB962C8B-B14F-4D97-AF65-F5344CB8AC3E}">
        <p14:creationId xmlns:p14="http://schemas.microsoft.com/office/powerpoint/2010/main" val="19688700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572001" y="0"/>
            <a:ext cx="4572000" cy="6858000"/>
          </a:xfrm>
          <a:prstGeom prst="rect">
            <a:avLst/>
          </a:prstGeom>
        </p:spPr>
        <p:txBody>
          <a:bodyPr vert="horz" lIns="288000" bIns="270000" anchor="b" anchorCtr="0"/>
          <a:lstStyle>
            <a:lvl1pPr marL="0" indent="0">
              <a:lnSpc>
                <a:spcPct val="80000"/>
              </a:lnSpc>
              <a:spcBef>
                <a:spcPts val="0"/>
              </a:spcBef>
              <a:buNone/>
              <a:defRPr sz="4400" b="1">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en-US" dirty="0"/>
          </a:p>
        </p:txBody>
      </p:sp>
      <p:sp>
        <p:nvSpPr>
          <p:cNvPr id="2" name="Title 1"/>
          <p:cNvSpPr>
            <a:spLocks noGrp="1"/>
          </p:cNvSpPr>
          <p:nvPr>
            <p:ph type="title" hasCustomPrompt="1"/>
          </p:nvPr>
        </p:nvSpPr>
        <p:spPr>
          <a:xfrm>
            <a:off x="547200" y="414000"/>
            <a:ext cx="3600000" cy="1512168"/>
          </a:xfrm>
          <a:prstGeom prst="rect">
            <a:avLst/>
          </a:prstGeom>
        </p:spPr>
        <p:txBody>
          <a:bodyPr>
            <a:normAutofit/>
          </a:bodyPr>
          <a:lstStyle>
            <a:lvl1pPr algn="l">
              <a:lnSpc>
                <a:spcPct val="80000"/>
              </a:lnSpc>
              <a:defRPr b="1">
                <a:solidFill>
                  <a:srgbClr val="A20066"/>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a:t>
            </a:r>
            <a:br>
              <a:rPr lang="en-US" dirty="0"/>
            </a:br>
            <a:r>
              <a:rPr lang="en-US" dirty="0"/>
              <a:t>add title</a:t>
            </a:r>
            <a:endParaRPr lang="en-AU" dirty="0"/>
          </a:p>
        </p:txBody>
      </p:sp>
      <p:sp>
        <p:nvSpPr>
          <p:cNvPr id="3" name="Content Placeholder 2"/>
          <p:cNvSpPr>
            <a:spLocks noGrp="1"/>
          </p:cNvSpPr>
          <p:nvPr>
            <p:ph idx="1" hasCustomPrompt="1"/>
          </p:nvPr>
        </p:nvSpPr>
        <p:spPr>
          <a:xfrm>
            <a:off x="558000" y="3103200"/>
            <a:ext cx="3600000" cy="2473200"/>
          </a:xfrm>
          <a:prstGeom prst="rect">
            <a:avLst/>
          </a:prstGeom>
        </p:spPr>
        <p:txBody>
          <a:bodyPr>
            <a:normAutofit/>
          </a:bodyPr>
          <a:lstStyle>
            <a:lvl1pPr marL="0" indent="0">
              <a:spcAft>
                <a:spcPts val="800"/>
              </a:spcAft>
              <a:buClr>
                <a:schemeClr val="bg2"/>
              </a:buClr>
              <a:buNone/>
              <a:defRPr sz="17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182563" indent="-182563">
              <a:spcAft>
                <a:spcPts val="600"/>
              </a:spcAft>
              <a:buClr>
                <a:schemeClr val="bg2"/>
              </a:buClr>
              <a:buFont typeface="Arial"/>
              <a:buChar char="•"/>
              <a:defRPr sz="17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357188" indent="-174625">
              <a:buClr>
                <a:schemeClr val="bg2"/>
              </a:buClr>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539750" indent="-182563">
              <a:buClr>
                <a:schemeClr val="bg2"/>
              </a:buClr>
              <a:defRPr sz="15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715963" indent="-176213">
              <a:buClr>
                <a:schemeClr val="bg2"/>
              </a:buClr>
              <a:defRPr sz="1400" baseline="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add subheading</a:t>
            </a:r>
          </a:p>
          <a:p>
            <a:pPr lvl="1"/>
            <a:r>
              <a:rPr lang="en-US" dirty="0"/>
              <a:t>Insert bullet point here</a:t>
            </a:r>
          </a:p>
          <a:p>
            <a:pPr lvl="2"/>
            <a:r>
              <a:rPr lang="en-US" dirty="0"/>
              <a:t>Insert bullet point here</a:t>
            </a:r>
          </a:p>
          <a:p>
            <a:pPr lvl="3"/>
            <a:r>
              <a:rPr lang="en-US" dirty="0"/>
              <a:t>Insert bullet point here</a:t>
            </a:r>
          </a:p>
          <a:p>
            <a:pPr lvl="4"/>
            <a:r>
              <a:rPr lang="en-US" dirty="0"/>
              <a:t>Insert bullet point here</a:t>
            </a:r>
            <a:endParaRPr lang="en-AU" dirty="0"/>
          </a:p>
        </p:txBody>
      </p:sp>
      <p:pic>
        <p:nvPicPr>
          <p:cNvPr id="7" name="Picture 6">
            <a:extLst>
              <a:ext uri="{FF2B5EF4-FFF2-40B4-BE49-F238E27FC236}">
                <a16:creationId xmlns:a16="http://schemas.microsoft.com/office/drawing/2014/main" id="{DEE838CD-AF53-F246-BE8E-9A43F40CBB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0701"/>
          <a:stretch/>
        </p:blipFill>
        <p:spPr>
          <a:xfrm>
            <a:off x="0" y="5776963"/>
            <a:ext cx="4572001" cy="1081037"/>
          </a:xfrm>
          <a:prstGeom prst="rect">
            <a:avLst/>
          </a:prstGeom>
        </p:spPr>
      </p:pic>
    </p:spTree>
    <p:extLst>
      <p:ext uri="{BB962C8B-B14F-4D97-AF65-F5344CB8AC3E}">
        <p14:creationId xmlns:p14="http://schemas.microsoft.com/office/powerpoint/2010/main" val="20373657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7200" y="414000"/>
            <a:ext cx="8136456" cy="854760"/>
          </a:xfrm>
          <a:prstGeom prst="rect">
            <a:avLst/>
          </a:prstGeom>
        </p:spPr>
        <p:txBody>
          <a:bodyPr>
            <a:normAutofit/>
          </a:bodyPr>
          <a:lstStyle>
            <a:lvl1pPr algn="l">
              <a:lnSpc>
                <a:spcPct val="80000"/>
              </a:lnSpc>
              <a:defRPr b="1" baseline="0">
                <a:solidFill>
                  <a:srgbClr val="A20066"/>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add title</a:t>
            </a:r>
            <a:endParaRPr lang="en-AU" dirty="0"/>
          </a:p>
        </p:txBody>
      </p:sp>
      <p:sp>
        <p:nvSpPr>
          <p:cNvPr id="3" name="Content Placeholder 2"/>
          <p:cNvSpPr>
            <a:spLocks noGrp="1"/>
          </p:cNvSpPr>
          <p:nvPr>
            <p:ph idx="1" hasCustomPrompt="1"/>
          </p:nvPr>
        </p:nvSpPr>
        <p:spPr>
          <a:xfrm>
            <a:off x="554400" y="1476000"/>
            <a:ext cx="8136456" cy="720080"/>
          </a:xfrm>
          <a:prstGeom prst="rect">
            <a:avLst/>
          </a:prstGeom>
        </p:spPr>
        <p:txBody>
          <a:bodyPr>
            <a:normAutofit/>
          </a:bodyPr>
          <a:lstStyle>
            <a:lvl1pPr marL="0" indent="0">
              <a:spcAft>
                <a:spcPts val="800"/>
              </a:spcAft>
              <a:buClr>
                <a:schemeClr val="bg2"/>
              </a:buClr>
              <a:buNone/>
              <a:defRPr sz="1700">
                <a:solidFill>
                  <a:schemeClr val="bg1"/>
                </a:solidFill>
                <a:latin typeface="+mj-lt"/>
              </a:defRPr>
            </a:lvl1pPr>
            <a:lvl2pPr marL="0" indent="0">
              <a:spcAft>
                <a:spcPts val="600"/>
              </a:spcAft>
              <a:buClr>
                <a:schemeClr val="bg2"/>
              </a:buClr>
              <a:buFont typeface="Arial"/>
              <a:buNone/>
              <a:defRPr sz="1700" baseline="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357188" indent="-174625">
              <a:buClr>
                <a:schemeClr val="bg2"/>
              </a:buClr>
              <a:defRPr sz="1600">
                <a:solidFill>
                  <a:schemeClr val="bg1"/>
                </a:solidFill>
              </a:defRPr>
            </a:lvl3pPr>
            <a:lvl4pPr marL="539750" indent="-182563">
              <a:buClr>
                <a:schemeClr val="bg2"/>
              </a:buClr>
              <a:defRPr sz="1500">
                <a:solidFill>
                  <a:schemeClr val="bg1"/>
                </a:solidFill>
              </a:defRPr>
            </a:lvl4pPr>
            <a:lvl5pPr marL="715963" indent="-176213">
              <a:buClr>
                <a:schemeClr val="bg2"/>
              </a:buClr>
              <a:defRPr sz="1400">
                <a:solidFill>
                  <a:schemeClr val="bg1"/>
                </a:solidFill>
              </a:defRPr>
            </a:lvl5pPr>
          </a:lstStyle>
          <a:p>
            <a:pPr lvl="1"/>
            <a:r>
              <a:rPr lang="en-US" dirty="0"/>
              <a:t>Click to add subheading</a:t>
            </a:r>
          </a:p>
        </p:txBody>
      </p:sp>
      <p:pic>
        <p:nvPicPr>
          <p:cNvPr id="7" name="Picture 6">
            <a:extLst>
              <a:ext uri="{FF2B5EF4-FFF2-40B4-BE49-F238E27FC236}">
                <a16:creationId xmlns:a16="http://schemas.microsoft.com/office/drawing/2014/main" id="{F0873C55-B4BF-5F4F-8B91-79CE900A1B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72375"/>
            <a:ext cx="9144000" cy="1714500"/>
          </a:xfrm>
          <a:prstGeom prst="rect">
            <a:avLst/>
          </a:prstGeom>
        </p:spPr>
      </p:pic>
    </p:spTree>
    <p:extLst>
      <p:ext uri="{BB962C8B-B14F-4D97-AF65-F5344CB8AC3E}">
        <p14:creationId xmlns:p14="http://schemas.microsoft.com/office/powerpoint/2010/main" val="33086688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0" name="Rectangle 9"/>
          <p:cNvSpPr/>
          <p:nvPr userDrawn="1"/>
        </p:nvSpPr>
        <p:spPr>
          <a:xfrm>
            <a:off x="4572000" y="0"/>
            <a:ext cx="4572000" cy="6858000"/>
          </a:xfrm>
          <a:custGeom>
            <a:avLst/>
            <a:gdLst>
              <a:gd name="connsiteX0" fmla="*/ 0 w 4572000"/>
              <a:gd name="connsiteY0" fmla="*/ 0 h 6858000"/>
              <a:gd name="connsiteX1" fmla="*/ 4572000 w 4572000"/>
              <a:gd name="connsiteY1" fmla="*/ 0 h 6858000"/>
              <a:gd name="connsiteX2" fmla="*/ 4572000 w 4572000"/>
              <a:gd name="connsiteY2" fmla="*/ 6858000 h 6858000"/>
              <a:gd name="connsiteX3" fmla="*/ 0 w 4572000"/>
              <a:gd name="connsiteY3" fmla="*/ 6858000 h 6858000"/>
              <a:gd name="connsiteX4" fmla="*/ 0 w 4572000"/>
              <a:gd name="connsiteY4" fmla="*/ 0 h 6858000"/>
              <a:gd name="connsiteX0" fmla="*/ 0 w 4572000"/>
              <a:gd name="connsiteY0" fmla="*/ 0 h 6858000"/>
              <a:gd name="connsiteX1" fmla="*/ 4572000 w 4572000"/>
              <a:gd name="connsiteY1" fmla="*/ 0 h 6858000"/>
              <a:gd name="connsiteX2" fmla="*/ 4572000 w 4572000"/>
              <a:gd name="connsiteY2" fmla="*/ 6858000 h 6858000"/>
              <a:gd name="connsiteX3" fmla="*/ 232012 w 4572000"/>
              <a:gd name="connsiteY3" fmla="*/ 6844352 h 6858000"/>
              <a:gd name="connsiteX4" fmla="*/ 0 w 457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6858000">
                <a:moveTo>
                  <a:pt x="0" y="0"/>
                </a:moveTo>
                <a:lnTo>
                  <a:pt x="4572000" y="0"/>
                </a:lnTo>
                <a:lnTo>
                  <a:pt x="4572000" y="6858000"/>
                </a:lnTo>
                <a:lnTo>
                  <a:pt x="232012" y="6844352"/>
                </a:lnTo>
                <a:lnTo>
                  <a:pt x="0" y="0"/>
                </a:lnTo>
                <a:close/>
              </a:path>
            </a:pathLst>
          </a:custGeom>
          <a:solidFill>
            <a:srgbClr val="F1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547200" y="414000"/>
            <a:ext cx="3600000" cy="1512168"/>
          </a:xfrm>
          <a:prstGeom prst="rect">
            <a:avLst/>
          </a:prstGeom>
        </p:spPr>
        <p:txBody>
          <a:bodyPr>
            <a:normAutofit/>
          </a:bodyPr>
          <a:lstStyle>
            <a:lvl1pPr algn="l">
              <a:lnSpc>
                <a:spcPct val="80000"/>
              </a:lnSpc>
              <a:defRPr b="1" baseline="0">
                <a:solidFill>
                  <a:srgbClr val="A20066"/>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a:t>
            </a:r>
            <a:br>
              <a:rPr lang="en-US" dirty="0"/>
            </a:br>
            <a:r>
              <a:rPr lang="en-US" dirty="0"/>
              <a:t>add title</a:t>
            </a:r>
            <a:endParaRPr lang="en-AU" dirty="0"/>
          </a:p>
        </p:txBody>
      </p:sp>
      <p:sp>
        <p:nvSpPr>
          <p:cNvPr id="3" name="Content Placeholder 2"/>
          <p:cNvSpPr>
            <a:spLocks noGrp="1"/>
          </p:cNvSpPr>
          <p:nvPr>
            <p:ph idx="1" hasCustomPrompt="1"/>
          </p:nvPr>
        </p:nvSpPr>
        <p:spPr>
          <a:xfrm>
            <a:off x="558000" y="3103200"/>
            <a:ext cx="3600000" cy="2473200"/>
          </a:xfrm>
          <a:prstGeom prst="rect">
            <a:avLst/>
          </a:prstGeom>
        </p:spPr>
        <p:txBody>
          <a:bodyPr>
            <a:normAutofit/>
          </a:bodyPr>
          <a:lstStyle>
            <a:lvl1pPr marL="0" indent="0">
              <a:spcAft>
                <a:spcPts val="800"/>
              </a:spcAft>
              <a:buClr>
                <a:schemeClr val="bg2"/>
              </a:buClr>
              <a:buNone/>
              <a:defRPr sz="17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182563" indent="-182563">
              <a:spcAft>
                <a:spcPts val="600"/>
              </a:spcAft>
              <a:buClr>
                <a:schemeClr val="bg2"/>
              </a:buClr>
              <a:buFont typeface="Arial"/>
              <a:buChar char="•"/>
              <a:defRPr sz="17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357188" indent="-174625">
              <a:buClr>
                <a:schemeClr val="bg2"/>
              </a:buClr>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539750" indent="-182563">
              <a:buClr>
                <a:schemeClr val="bg2"/>
              </a:buClr>
              <a:defRPr sz="15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715963" indent="-176213">
              <a:buClr>
                <a:schemeClr val="bg2"/>
              </a:buClr>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add subheading</a:t>
            </a:r>
          </a:p>
          <a:p>
            <a:pPr lvl="1"/>
            <a:r>
              <a:rPr lang="en-US" dirty="0"/>
              <a:t>Insert bullet point here</a:t>
            </a:r>
          </a:p>
          <a:p>
            <a:pPr lvl="2"/>
            <a:r>
              <a:rPr lang="en-US" dirty="0"/>
              <a:t>Insert bullet point here</a:t>
            </a:r>
          </a:p>
          <a:p>
            <a:pPr lvl="3"/>
            <a:r>
              <a:rPr lang="en-US" dirty="0"/>
              <a:t>Insert bullet point here</a:t>
            </a:r>
          </a:p>
          <a:p>
            <a:pPr lvl="4"/>
            <a:r>
              <a:rPr lang="en-US" dirty="0"/>
              <a:t>Insert bullet point here</a:t>
            </a:r>
            <a:endParaRPr lang="en-AU" dirty="0"/>
          </a:p>
        </p:txBody>
      </p:sp>
      <p:sp>
        <p:nvSpPr>
          <p:cNvPr id="9" name="Text Placeholder 4"/>
          <p:cNvSpPr>
            <a:spLocks noGrp="1"/>
          </p:cNvSpPr>
          <p:nvPr>
            <p:ph type="body" sz="quarter" idx="12" hasCustomPrompt="1"/>
          </p:nvPr>
        </p:nvSpPr>
        <p:spPr>
          <a:xfrm>
            <a:off x="4914900" y="4076700"/>
            <a:ext cx="3886200" cy="1619250"/>
          </a:xfrm>
          <a:prstGeom prst="rect">
            <a:avLst/>
          </a:prstGeom>
        </p:spPr>
        <p:txBody>
          <a:bodyPr>
            <a:normAutofit/>
          </a:bodyPr>
          <a:lstStyle>
            <a:lvl1pPr marL="0" indent="0" algn="ctr">
              <a:buNone/>
              <a:defRPr sz="26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Insert Legend here</a:t>
            </a:r>
            <a:endParaRPr lang="en-AU" dirty="0"/>
          </a:p>
        </p:txBody>
      </p:sp>
      <p:pic>
        <p:nvPicPr>
          <p:cNvPr id="7" name="Picture 6">
            <a:extLst>
              <a:ext uri="{FF2B5EF4-FFF2-40B4-BE49-F238E27FC236}">
                <a16:creationId xmlns:a16="http://schemas.microsoft.com/office/drawing/2014/main" id="{13E48AFF-5D05-9941-8778-C2DB059D8BC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0701"/>
          <a:stretch/>
        </p:blipFill>
        <p:spPr>
          <a:xfrm>
            <a:off x="0" y="5776963"/>
            <a:ext cx="4572001" cy="1081037"/>
          </a:xfrm>
          <a:prstGeom prst="rect">
            <a:avLst/>
          </a:prstGeom>
        </p:spPr>
      </p:pic>
    </p:spTree>
    <p:extLst>
      <p:ext uri="{BB962C8B-B14F-4D97-AF65-F5344CB8AC3E}">
        <p14:creationId xmlns:p14="http://schemas.microsoft.com/office/powerpoint/2010/main" val="14004418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0" y="0"/>
            <a:ext cx="9144000" cy="6858000"/>
          </a:xfrm>
          <a:prstGeom prst="rect">
            <a:avLst/>
          </a:prstGeom>
        </p:spPr>
        <p:txBody>
          <a:bodyPr vert="horz" lIns="5040000" bIns="270000" anchor="b" anchorCtr="0"/>
          <a:lstStyle>
            <a:lvl1pPr marL="0" indent="0" algn="l">
              <a:lnSpc>
                <a:spcPct val="80000"/>
              </a:lnSpc>
              <a:spcBef>
                <a:spcPts val="0"/>
              </a:spcBef>
              <a:buFontTx/>
              <a:buNone/>
              <a:defRPr sz="4400" b="1">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en-US" dirty="0"/>
          </a:p>
        </p:txBody>
      </p:sp>
      <p:sp>
        <p:nvSpPr>
          <p:cNvPr id="5" name="Content Placeholder 2"/>
          <p:cNvSpPr>
            <a:spLocks noGrp="1"/>
          </p:cNvSpPr>
          <p:nvPr>
            <p:ph idx="1" hasCustomPrompt="1"/>
          </p:nvPr>
        </p:nvSpPr>
        <p:spPr>
          <a:xfrm>
            <a:off x="547200" y="414000"/>
            <a:ext cx="6480000" cy="2706081"/>
          </a:xfrm>
          <a:prstGeom prst="rect">
            <a:avLst/>
          </a:prstGeom>
        </p:spPr>
        <p:txBody>
          <a:bodyPr>
            <a:normAutofit/>
          </a:bodyPr>
          <a:lstStyle>
            <a:lvl1pPr marL="0" indent="0">
              <a:lnSpc>
                <a:spcPct val="80000"/>
              </a:lnSpc>
              <a:spcAft>
                <a:spcPts val="800"/>
              </a:spcAft>
              <a:buClr>
                <a:schemeClr val="bg2"/>
              </a:buClr>
              <a:buNone/>
              <a:defRPr sz="4400" b="1"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182563" indent="-182563">
              <a:lnSpc>
                <a:spcPct val="80000"/>
              </a:lnSpc>
              <a:spcAft>
                <a:spcPts val="600"/>
              </a:spcAft>
              <a:buClrTx/>
              <a:buFont typeface="Lucida Grande"/>
              <a:buChar char="–"/>
              <a:defRPr sz="3000" b="0">
                <a:solidFill>
                  <a:schemeClr val="bg2"/>
                </a:solidFill>
                <a:latin typeface="+mj-lt"/>
              </a:defRPr>
            </a:lvl2pPr>
            <a:lvl3pPr marL="357188" indent="-174625">
              <a:buClrTx/>
              <a:defRPr sz="1600">
                <a:solidFill>
                  <a:srgbClr val="FFFFFF"/>
                </a:solidFill>
              </a:defRPr>
            </a:lvl3pPr>
            <a:lvl4pPr marL="539750" indent="-182563">
              <a:buClrTx/>
              <a:buFont typeface="Lucida Grande"/>
              <a:buChar char="–"/>
              <a:defRPr sz="1500">
                <a:solidFill>
                  <a:srgbClr val="FFFFFF"/>
                </a:solidFill>
              </a:defRPr>
            </a:lvl4pPr>
            <a:lvl5pPr marL="715963" indent="-176213">
              <a:buClrTx/>
              <a:defRPr sz="1400">
                <a:solidFill>
                  <a:srgbClr val="FFFFFF"/>
                </a:solidFill>
              </a:defRPr>
            </a:lvl5pPr>
          </a:lstStyle>
          <a:p>
            <a:pPr lvl="0"/>
            <a:r>
              <a:rPr lang="en-US" dirty="0"/>
              <a:t>Insert text here</a:t>
            </a:r>
          </a:p>
        </p:txBody>
      </p:sp>
      <p:pic>
        <p:nvPicPr>
          <p:cNvPr id="9" name="Picture 8">
            <a:extLst>
              <a:ext uri="{FF2B5EF4-FFF2-40B4-BE49-F238E27FC236}">
                <a16:creationId xmlns:a16="http://schemas.microsoft.com/office/drawing/2014/main" id="{D6F2D03A-FD15-8546-B0C4-475EA68888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72375"/>
            <a:ext cx="9144000" cy="1714500"/>
          </a:xfrm>
          <a:prstGeom prst="rect">
            <a:avLst/>
          </a:prstGeom>
        </p:spPr>
      </p:pic>
    </p:spTree>
    <p:extLst>
      <p:ext uri="{BB962C8B-B14F-4D97-AF65-F5344CB8AC3E}">
        <p14:creationId xmlns:p14="http://schemas.microsoft.com/office/powerpoint/2010/main" val="31123966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Divider">
    <p:bg>
      <p:bgPr>
        <a:solidFill>
          <a:schemeClr val="bg2"/>
        </a:solidFill>
        <a:effectLst/>
      </p:bgPr>
    </p:bg>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547200" y="414000"/>
            <a:ext cx="6480000" cy="3561259"/>
          </a:xfrm>
          <a:prstGeom prst="rect">
            <a:avLst/>
          </a:prstGeom>
        </p:spPr>
        <p:txBody>
          <a:bodyPr>
            <a:normAutofit/>
          </a:bodyPr>
          <a:lstStyle>
            <a:lvl1pPr marL="0" indent="0">
              <a:lnSpc>
                <a:spcPct val="80000"/>
              </a:lnSpc>
              <a:spcAft>
                <a:spcPts val="800"/>
              </a:spcAft>
              <a:buClr>
                <a:schemeClr val="bg2"/>
              </a:buClr>
              <a:buNone/>
              <a:defRPr sz="4400" b="1">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marL="182563" indent="-182563">
              <a:lnSpc>
                <a:spcPct val="80000"/>
              </a:lnSpc>
              <a:spcAft>
                <a:spcPts val="600"/>
              </a:spcAft>
              <a:buClrTx/>
              <a:buFont typeface="Lucida Grande"/>
              <a:buChar char="–"/>
              <a:defRPr sz="3000" b="0">
                <a:solidFill>
                  <a:srgbClr val="FFFFFF"/>
                </a:solidFill>
                <a:latin typeface="+mj-lt"/>
              </a:defRPr>
            </a:lvl2pPr>
            <a:lvl3pPr marL="357188" indent="-174625">
              <a:buClrTx/>
              <a:defRPr sz="1600">
                <a:solidFill>
                  <a:srgbClr val="FFFFFF"/>
                </a:solidFill>
              </a:defRPr>
            </a:lvl3pPr>
            <a:lvl4pPr marL="539750" indent="-182563">
              <a:buClrTx/>
              <a:buFont typeface="Lucida Grande"/>
              <a:buChar char="–"/>
              <a:defRPr sz="1500">
                <a:solidFill>
                  <a:srgbClr val="FFFFFF"/>
                </a:solidFill>
              </a:defRPr>
            </a:lvl4pPr>
            <a:lvl5pPr marL="715963" indent="-176213">
              <a:buClrTx/>
              <a:defRPr sz="1400">
                <a:solidFill>
                  <a:srgbClr val="FFFFFF"/>
                </a:solidFill>
              </a:defRPr>
            </a:lvl5pPr>
          </a:lstStyle>
          <a:p>
            <a:pPr lvl="0"/>
            <a:r>
              <a:rPr lang="en-US" dirty="0"/>
              <a:t>Insert text here</a:t>
            </a:r>
          </a:p>
        </p:txBody>
      </p:sp>
      <p:pic>
        <p:nvPicPr>
          <p:cNvPr id="6" name="Picture 5">
            <a:extLst>
              <a:ext uri="{FF2B5EF4-FFF2-40B4-BE49-F238E27FC236}">
                <a16:creationId xmlns:a16="http://schemas.microsoft.com/office/drawing/2014/main" id="{ECE532D6-E2A7-8E44-A28F-02D165CECB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72375"/>
            <a:ext cx="9144000" cy="1714500"/>
          </a:xfrm>
          <a:prstGeom prst="rect">
            <a:avLst/>
          </a:prstGeom>
        </p:spPr>
      </p:pic>
    </p:spTree>
    <p:extLst>
      <p:ext uri="{BB962C8B-B14F-4D97-AF65-F5344CB8AC3E}">
        <p14:creationId xmlns:p14="http://schemas.microsoft.com/office/powerpoint/2010/main" val="3592165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Divider">
    <p:bg>
      <p:bgPr>
        <a:solidFill>
          <a:schemeClr val="tx2"/>
        </a:solidFill>
        <a:effectLst/>
      </p:bgPr>
    </p:bg>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547200" y="414000"/>
            <a:ext cx="6480000" cy="3561259"/>
          </a:xfrm>
          <a:prstGeom prst="rect">
            <a:avLst/>
          </a:prstGeom>
        </p:spPr>
        <p:txBody>
          <a:bodyPr>
            <a:normAutofit/>
          </a:bodyPr>
          <a:lstStyle>
            <a:lvl1pPr marL="0" indent="0">
              <a:lnSpc>
                <a:spcPct val="80000"/>
              </a:lnSpc>
              <a:spcAft>
                <a:spcPts val="800"/>
              </a:spcAft>
              <a:buClr>
                <a:schemeClr val="bg2"/>
              </a:buClr>
              <a:buNone/>
              <a:defRPr sz="4400" b="1">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marL="182563" indent="-182563">
              <a:lnSpc>
                <a:spcPct val="80000"/>
              </a:lnSpc>
              <a:spcAft>
                <a:spcPts val="600"/>
              </a:spcAft>
              <a:buClrTx/>
              <a:buFont typeface="Lucida Grande"/>
              <a:buChar char="–"/>
              <a:defRPr sz="3000" b="0">
                <a:solidFill>
                  <a:srgbClr val="FFFFFF"/>
                </a:solidFill>
                <a:latin typeface="+mj-lt"/>
              </a:defRPr>
            </a:lvl2pPr>
            <a:lvl3pPr marL="357188" indent="-174625">
              <a:buClrTx/>
              <a:defRPr sz="1600">
                <a:solidFill>
                  <a:srgbClr val="FFFFFF"/>
                </a:solidFill>
              </a:defRPr>
            </a:lvl3pPr>
            <a:lvl4pPr marL="539750" indent="-182563">
              <a:buClrTx/>
              <a:buFont typeface="Lucida Grande"/>
              <a:buChar char="–"/>
              <a:defRPr sz="1500">
                <a:solidFill>
                  <a:srgbClr val="FFFFFF"/>
                </a:solidFill>
              </a:defRPr>
            </a:lvl4pPr>
            <a:lvl5pPr marL="715963" indent="-176213">
              <a:buClrTx/>
              <a:defRPr sz="1400">
                <a:solidFill>
                  <a:srgbClr val="FFFFFF"/>
                </a:solidFill>
              </a:defRPr>
            </a:lvl5pPr>
          </a:lstStyle>
          <a:p>
            <a:pPr lvl="0"/>
            <a:r>
              <a:rPr lang="en-US" dirty="0"/>
              <a:t>Insert text here</a:t>
            </a:r>
          </a:p>
        </p:txBody>
      </p:sp>
      <p:pic>
        <p:nvPicPr>
          <p:cNvPr id="6" name="Picture 5">
            <a:extLst>
              <a:ext uri="{FF2B5EF4-FFF2-40B4-BE49-F238E27FC236}">
                <a16:creationId xmlns:a16="http://schemas.microsoft.com/office/drawing/2014/main" id="{373849AD-F4A2-1A46-918E-10175B9A1A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72375"/>
            <a:ext cx="9144000" cy="1714500"/>
          </a:xfrm>
          <a:prstGeom prst="rect">
            <a:avLst/>
          </a:prstGeom>
        </p:spPr>
      </p:pic>
    </p:spTree>
    <p:extLst>
      <p:ext uri="{BB962C8B-B14F-4D97-AF65-F5344CB8AC3E}">
        <p14:creationId xmlns:p14="http://schemas.microsoft.com/office/powerpoint/2010/main" val="2514058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Divider">
    <p:bg>
      <p:bgPr>
        <a:solidFill>
          <a:schemeClr val="accent1"/>
        </a:solidFill>
        <a:effectLst/>
      </p:bgPr>
    </p:bg>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547200" y="414000"/>
            <a:ext cx="6480000" cy="3561259"/>
          </a:xfrm>
          <a:prstGeom prst="rect">
            <a:avLst/>
          </a:prstGeom>
        </p:spPr>
        <p:txBody>
          <a:bodyPr>
            <a:normAutofit/>
          </a:bodyPr>
          <a:lstStyle>
            <a:lvl1pPr marL="0" indent="0">
              <a:lnSpc>
                <a:spcPct val="80000"/>
              </a:lnSpc>
              <a:spcAft>
                <a:spcPts val="800"/>
              </a:spcAft>
              <a:buClr>
                <a:schemeClr val="bg2"/>
              </a:buClr>
              <a:buNone/>
              <a:defRPr sz="4400" b="1">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marL="182563" indent="-182563">
              <a:lnSpc>
                <a:spcPct val="80000"/>
              </a:lnSpc>
              <a:spcAft>
                <a:spcPts val="600"/>
              </a:spcAft>
              <a:buClrTx/>
              <a:buFont typeface="Lucida Grande"/>
              <a:buChar char="–"/>
              <a:defRPr sz="3000" b="0">
                <a:solidFill>
                  <a:srgbClr val="FFFFFF"/>
                </a:solidFill>
                <a:latin typeface="+mj-lt"/>
              </a:defRPr>
            </a:lvl2pPr>
            <a:lvl3pPr marL="357188" indent="-174625">
              <a:buClrTx/>
              <a:defRPr sz="1600">
                <a:solidFill>
                  <a:srgbClr val="FFFFFF"/>
                </a:solidFill>
              </a:defRPr>
            </a:lvl3pPr>
            <a:lvl4pPr marL="539750" indent="-182563">
              <a:buClrTx/>
              <a:buFont typeface="Lucida Grande"/>
              <a:buChar char="–"/>
              <a:defRPr sz="1500">
                <a:solidFill>
                  <a:srgbClr val="FFFFFF"/>
                </a:solidFill>
              </a:defRPr>
            </a:lvl4pPr>
            <a:lvl5pPr marL="715963" indent="-176213">
              <a:buClrTx/>
              <a:defRPr sz="1400">
                <a:solidFill>
                  <a:srgbClr val="FFFFFF"/>
                </a:solidFill>
              </a:defRPr>
            </a:lvl5pPr>
          </a:lstStyle>
          <a:p>
            <a:pPr lvl="0"/>
            <a:r>
              <a:rPr lang="en-US" dirty="0"/>
              <a:t>Insert text here</a:t>
            </a:r>
          </a:p>
        </p:txBody>
      </p:sp>
      <p:pic>
        <p:nvPicPr>
          <p:cNvPr id="6" name="Picture 5">
            <a:extLst>
              <a:ext uri="{FF2B5EF4-FFF2-40B4-BE49-F238E27FC236}">
                <a16:creationId xmlns:a16="http://schemas.microsoft.com/office/drawing/2014/main" id="{7C8EDEEC-A369-6944-BF5B-22F81B0A06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72375"/>
            <a:ext cx="9144000" cy="1714500"/>
          </a:xfrm>
          <a:prstGeom prst="rect">
            <a:avLst/>
          </a:prstGeom>
        </p:spPr>
      </p:pic>
    </p:spTree>
    <p:extLst>
      <p:ext uri="{BB962C8B-B14F-4D97-AF65-F5344CB8AC3E}">
        <p14:creationId xmlns:p14="http://schemas.microsoft.com/office/powerpoint/2010/main" val="22664139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Divider">
    <p:bg>
      <p:bgPr>
        <a:solidFill>
          <a:schemeClr val="accent3"/>
        </a:solidFill>
        <a:effectLst/>
      </p:bgPr>
    </p:bg>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547200" y="414000"/>
            <a:ext cx="6480000" cy="3561259"/>
          </a:xfrm>
          <a:prstGeom prst="rect">
            <a:avLst/>
          </a:prstGeom>
        </p:spPr>
        <p:txBody>
          <a:bodyPr/>
          <a:lstStyle>
            <a:lvl1pPr marL="0" indent="0">
              <a:lnSpc>
                <a:spcPct val="80000"/>
              </a:lnSpc>
              <a:spcAft>
                <a:spcPts val="800"/>
              </a:spcAft>
              <a:buClr>
                <a:schemeClr val="bg2"/>
              </a:buClr>
              <a:buNone/>
              <a:defRPr sz="4400" b="1">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marL="182563" indent="-182563">
              <a:lnSpc>
                <a:spcPct val="80000"/>
              </a:lnSpc>
              <a:spcAft>
                <a:spcPts val="600"/>
              </a:spcAft>
              <a:buClrTx/>
              <a:buFont typeface="Lucida Grande"/>
              <a:buChar char="–"/>
              <a:defRPr sz="3000" b="0">
                <a:solidFill>
                  <a:srgbClr val="FFFFFF"/>
                </a:solidFill>
                <a:latin typeface="+mj-lt"/>
              </a:defRPr>
            </a:lvl2pPr>
            <a:lvl3pPr marL="357188" indent="-174625">
              <a:buClrTx/>
              <a:defRPr sz="1600">
                <a:solidFill>
                  <a:srgbClr val="FFFFFF"/>
                </a:solidFill>
              </a:defRPr>
            </a:lvl3pPr>
            <a:lvl4pPr marL="539750" indent="-182563">
              <a:buClrTx/>
              <a:buFont typeface="Lucida Grande"/>
              <a:buChar char="–"/>
              <a:defRPr sz="1500">
                <a:solidFill>
                  <a:srgbClr val="FFFFFF"/>
                </a:solidFill>
              </a:defRPr>
            </a:lvl4pPr>
            <a:lvl5pPr marL="715963" indent="-176213">
              <a:buClrTx/>
              <a:defRPr sz="1400">
                <a:solidFill>
                  <a:srgbClr val="FFFFFF"/>
                </a:solidFill>
              </a:defRPr>
            </a:lvl5pPr>
          </a:lstStyle>
          <a:p>
            <a:pPr lvl="0"/>
            <a:r>
              <a:rPr lang="en-US" dirty="0"/>
              <a:t>Insert text here</a:t>
            </a:r>
          </a:p>
        </p:txBody>
      </p:sp>
      <p:pic>
        <p:nvPicPr>
          <p:cNvPr id="6" name="Picture 5">
            <a:extLst>
              <a:ext uri="{FF2B5EF4-FFF2-40B4-BE49-F238E27FC236}">
                <a16:creationId xmlns:a16="http://schemas.microsoft.com/office/drawing/2014/main" id="{1E173241-51F0-4E43-B1F2-8A524E5003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72375"/>
            <a:ext cx="9144000" cy="1714500"/>
          </a:xfrm>
          <a:prstGeom prst="rect">
            <a:avLst/>
          </a:prstGeom>
        </p:spPr>
      </p:pic>
    </p:spTree>
    <p:extLst>
      <p:ext uri="{BB962C8B-B14F-4D97-AF65-F5344CB8AC3E}">
        <p14:creationId xmlns:p14="http://schemas.microsoft.com/office/powerpoint/2010/main" val="24092554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Divider">
    <p:bg>
      <p:bgPr>
        <a:solidFill>
          <a:schemeClr val="accent4"/>
        </a:solidFill>
        <a:effectLst/>
      </p:bgPr>
    </p:bg>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547200" y="414000"/>
            <a:ext cx="6480000" cy="3561259"/>
          </a:xfrm>
          <a:prstGeom prst="rect">
            <a:avLst/>
          </a:prstGeom>
        </p:spPr>
        <p:txBody>
          <a:bodyPr>
            <a:normAutofit/>
          </a:bodyPr>
          <a:lstStyle>
            <a:lvl1pPr marL="0" indent="0">
              <a:lnSpc>
                <a:spcPct val="80000"/>
              </a:lnSpc>
              <a:spcAft>
                <a:spcPts val="800"/>
              </a:spcAft>
              <a:buClr>
                <a:schemeClr val="bg2"/>
              </a:buClr>
              <a:buNone/>
              <a:defRPr sz="4400" b="1">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marL="182563" indent="-182563">
              <a:lnSpc>
                <a:spcPct val="80000"/>
              </a:lnSpc>
              <a:spcAft>
                <a:spcPts val="600"/>
              </a:spcAft>
              <a:buClrTx/>
              <a:buFont typeface="Lucida Grande"/>
              <a:buChar char="–"/>
              <a:defRPr sz="3000" b="0">
                <a:solidFill>
                  <a:srgbClr val="FFFFFF"/>
                </a:solidFill>
                <a:latin typeface="+mj-lt"/>
              </a:defRPr>
            </a:lvl2pPr>
            <a:lvl3pPr marL="357188" indent="-174625">
              <a:buClrTx/>
              <a:defRPr sz="1600">
                <a:solidFill>
                  <a:srgbClr val="FFFFFF"/>
                </a:solidFill>
              </a:defRPr>
            </a:lvl3pPr>
            <a:lvl4pPr marL="539750" indent="-182563">
              <a:buClrTx/>
              <a:buFont typeface="Lucida Grande"/>
              <a:buChar char="–"/>
              <a:defRPr sz="1500">
                <a:solidFill>
                  <a:srgbClr val="FFFFFF"/>
                </a:solidFill>
              </a:defRPr>
            </a:lvl4pPr>
            <a:lvl5pPr marL="715963" indent="-176213">
              <a:buClrTx/>
              <a:defRPr sz="1400">
                <a:solidFill>
                  <a:srgbClr val="FFFFFF"/>
                </a:solidFill>
              </a:defRPr>
            </a:lvl5pPr>
          </a:lstStyle>
          <a:p>
            <a:pPr lvl="0"/>
            <a:r>
              <a:rPr lang="en-US" dirty="0"/>
              <a:t>Insert text here</a:t>
            </a:r>
          </a:p>
        </p:txBody>
      </p:sp>
      <p:pic>
        <p:nvPicPr>
          <p:cNvPr id="6" name="Picture 5">
            <a:extLst>
              <a:ext uri="{FF2B5EF4-FFF2-40B4-BE49-F238E27FC236}">
                <a16:creationId xmlns:a16="http://schemas.microsoft.com/office/drawing/2014/main" id="{54BEDEEE-79C7-AB48-8822-71B50B261F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72375"/>
            <a:ext cx="9144000" cy="1714500"/>
          </a:xfrm>
          <a:prstGeom prst="rect">
            <a:avLst/>
          </a:prstGeom>
        </p:spPr>
      </p:pic>
    </p:spTree>
    <p:extLst>
      <p:ext uri="{BB962C8B-B14F-4D97-AF65-F5344CB8AC3E}">
        <p14:creationId xmlns:p14="http://schemas.microsoft.com/office/powerpoint/2010/main" val="370721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0" name="Rectangle 9"/>
          <p:cNvSpPr/>
          <p:nvPr userDrawn="1"/>
        </p:nvSpPr>
        <p:spPr>
          <a:xfrm>
            <a:off x="4572000" y="0"/>
            <a:ext cx="4572000" cy="6858000"/>
          </a:xfrm>
          <a:custGeom>
            <a:avLst/>
            <a:gdLst>
              <a:gd name="connsiteX0" fmla="*/ 0 w 4572000"/>
              <a:gd name="connsiteY0" fmla="*/ 0 h 6858000"/>
              <a:gd name="connsiteX1" fmla="*/ 4572000 w 4572000"/>
              <a:gd name="connsiteY1" fmla="*/ 0 h 6858000"/>
              <a:gd name="connsiteX2" fmla="*/ 4572000 w 4572000"/>
              <a:gd name="connsiteY2" fmla="*/ 6858000 h 6858000"/>
              <a:gd name="connsiteX3" fmla="*/ 0 w 4572000"/>
              <a:gd name="connsiteY3" fmla="*/ 6858000 h 6858000"/>
              <a:gd name="connsiteX4" fmla="*/ 0 w 4572000"/>
              <a:gd name="connsiteY4" fmla="*/ 0 h 6858000"/>
              <a:gd name="connsiteX0" fmla="*/ 0 w 4572000"/>
              <a:gd name="connsiteY0" fmla="*/ 0 h 6858000"/>
              <a:gd name="connsiteX1" fmla="*/ 4572000 w 4572000"/>
              <a:gd name="connsiteY1" fmla="*/ 0 h 6858000"/>
              <a:gd name="connsiteX2" fmla="*/ 4572000 w 4572000"/>
              <a:gd name="connsiteY2" fmla="*/ 6858000 h 6858000"/>
              <a:gd name="connsiteX3" fmla="*/ 232012 w 4572000"/>
              <a:gd name="connsiteY3" fmla="*/ 6844352 h 6858000"/>
              <a:gd name="connsiteX4" fmla="*/ 0 w 457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6858000">
                <a:moveTo>
                  <a:pt x="0" y="0"/>
                </a:moveTo>
                <a:lnTo>
                  <a:pt x="4572000" y="0"/>
                </a:lnTo>
                <a:lnTo>
                  <a:pt x="4572000" y="6858000"/>
                </a:lnTo>
                <a:lnTo>
                  <a:pt x="232012" y="6844352"/>
                </a:lnTo>
                <a:lnTo>
                  <a:pt x="0" y="0"/>
                </a:lnTo>
                <a:close/>
              </a:path>
            </a:pathLst>
          </a:custGeom>
          <a:solidFill>
            <a:srgbClr val="F1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547200" y="414000"/>
            <a:ext cx="3600000" cy="1512168"/>
          </a:xfrm>
          <a:prstGeom prst="rect">
            <a:avLst/>
          </a:prstGeom>
        </p:spPr>
        <p:txBody>
          <a:bodyPr>
            <a:normAutofit/>
          </a:bodyPr>
          <a:lstStyle>
            <a:lvl1pPr algn="l">
              <a:lnSpc>
                <a:spcPct val="80000"/>
              </a:lnSpc>
              <a:defRPr b="1" baseline="0">
                <a:solidFill>
                  <a:srgbClr val="A20066"/>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a:t>
            </a:r>
            <a:br>
              <a:rPr lang="en-US" dirty="0"/>
            </a:br>
            <a:r>
              <a:rPr lang="en-US" dirty="0"/>
              <a:t>add title</a:t>
            </a:r>
            <a:endParaRPr lang="en-AU" dirty="0"/>
          </a:p>
        </p:txBody>
      </p:sp>
      <p:sp>
        <p:nvSpPr>
          <p:cNvPr id="3" name="Content Placeholder 2"/>
          <p:cNvSpPr>
            <a:spLocks noGrp="1"/>
          </p:cNvSpPr>
          <p:nvPr>
            <p:ph idx="1" hasCustomPrompt="1"/>
          </p:nvPr>
        </p:nvSpPr>
        <p:spPr>
          <a:xfrm>
            <a:off x="558000" y="3103200"/>
            <a:ext cx="3600000" cy="2473200"/>
          </a:xfrm>
          <a:prstGeom prst="rect">
            <a:avLst/>
          </a:prstGeom>
        </p:spPr>
        <p:txBody>
          <a:bodyPr>
            <a:normAutofit/>
          </a:bodyPr>
          <a:lstStyle>
            <a:lvl1pPr marL="0" indent="0">
              <a:spcAft>
                <a:spcPts val="800"/>
              </a:spcAft>
              <a:buClr>
                <a:schemeClr val="bg2"/>
              </a:buClr>
              <a:buNone/>
              <a:defRPr sz="17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182563" indent="-182563">
              <a:spcAft>
                <a:spcPts val="600"/>
              </a:spcAft>
              <a:buClr>
                <a:schemeClr val="bg2"/>
              </a:buClr>
              <a:buFont typeface="Arial"/>
              <a:buChar char="•"/>
              <a:defRPr sz="17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357188" indent="-174625">
              <a:buClr>
                <a:schemeClr val="bg2"/>
              </a:buClr>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539750" indent="-182563">
              <a:buClr>
                <a:schemeClr val="bg2"/>
              </a:buClr>
              <a:defRPr sz="15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715963" indent="-176213">
              <a:buClr>
                <a:schemeClr val="bg2"/>
              </a:buClr>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add subheading</a:t>
            </a:r>
          </a:p>
          <a:p>
            <a:pPr lvl="1"/>
            <a:r>
              <a:rPr lang="en-US" dirty="0"/>
              <a:t>Insert bullet point here</a:t>
            </a:r>
          </a:p>
          <a:p>
            <a:pPr lvl="2"/>
            <a:r>
              <a:rPr lang="en-US" dirty="0"/>
              <a:t>Insert bullet point here</a:t>
            </a:r>
          </a:p>
          <a:p>
            <a:pPr lvl="3"/>
            <a:r>
              <a:rPr lang="en-US" dirty="0"/>
              <a:t>Insert bullet point here</a:t>
            </a:r>
          </a:p>
          <a:p>
            <a:pPr lvl="4"/>
            <a:r>
              <a:rPr lang="en-US" dirty="0"/>
              <a:t>Insert bullet point here</a:t>
            </a:r>
            <a:endParaRPr lang="en-AU" dirty="0"/>
          </a:p>
        </p:txBody>
      </p:sp>
      <p:sp>
        <p:nvSpPr>
          <p:cNvPr id="9" name="Text Placeholder 4"/>
          <p:cNvSpPr>
            <a:spLocks noGrp="1"/>
          </p:cNvSpPr>
          <p:nvPr>
            <p:ph type="body" sz="quarter" idx="12" hasCustomPrompt="1"/>
          </p:nvPr>
        </p:nvSpPr>
        <p:spPr>
          <a:xfrm>
            <a:off x="4914900" y="4076700"/>
            <a:ext cx="3886200" cy="1619250"/>
          </a:xfrm>
          <a:prstGeom prst="rect">
            <a:avLst/>
          </a:prstGeom>
        </p:spPr>
        <p:txBody>
          <a:bodyPr>
            <a:normAutofit/>
          </a:bodyPr>
          <a:lstStyle>
            <a:lvl1pPr marL="0" indent="0" algn="ctr">
              <a:buNone/>
              <a:defRPr sz="26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Insert Legend here</a:t>
            </a:r>
            <a:endParaRPr lang="en-AU" dirty="0"/>
          </a:p>
        </p:txBody>
      </p:sp>
      <p:pic>
        <p:nvPicPr>
          <p:cNvPr id="7" name="Picture 6">
            <a:extLst>
              <a:ext uri="{FF2B5EF4-FFF2-40B4-BE49-F238E27FC236}">
                <a16:creationId xmlns:a16="http://schemas.microsoft.com/office/drawing/2014/main" id="{13E48AFF-5D05-9941-8778-C2DB059D8BC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0701"/>
          <a:stretch/>
        </p:blipFill>
        <p:spPr>
          <a:xfrm>
            <a:off x="0" y="5776963"/>
            <a:ext cx="4572001" cy="1081037"/>
          </a:xfrm>
          <a:prstGeom prst="rect">
            <a:avLst/>
          </a:prstGeom>
        </p:spPr>
      </p:pic>
    </p:spTree>
    <p:extLst>
      <p:ext uri="{BB962C8B-B14F-4D97-AF65-F5344CB8AC3E}">
        <p14:creationId xmlns:p14="http://schemas.microsoft.com/office/powerpoint/2010/main" val="23754753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Divider">
    <p:bg>
      <p:bgPr>
        <a:solidFill>
          <a:schemeClr val="accent5"/>
        </a:solidFill>
        <a:effectLst/>
      </p:bgPr>
    </p:bg>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547200" y="414000"/>
            <a:ext cx="6480000" cy="3561259"/>
          </a:xfrm>
          <a:prstGeom prst="rect">
            <a:avLst/>
          </a:prstGeom>
        </p:spPr>
        <p:txBody>
          <a:bodyPr>
            <a:normAutofit/>
          </a:bodyPr>
          <a:lstStyle>
            <a:lvl1pPr marL="0" indent="0">
              <a:lnSpc>
                <a:spcPct val="80000"/>
              </a:lnSpc>
              <a:spcAft>
                <a:spcPts val="800"/>
              </a:spcAft>
              <a:buClr>
                <a:schemeClr val="bg2"/>
              </a:buClr>
              <a:buNone/>
              <a:defRPr sz="4400" b="1">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marL="182563" indent="-182563">
              <a:lnSpc>
                <a:spcPct val="80000"/>
              </a:lnSpc>
              <a:spcAft>
                <a:spcPts val="600"/>
              </a:spcAft>
              <a:buClrTx/>
              <a:buFont typeface="Lucida Grande"/>
              <a:buChar char="–"/>
              <a:defRPr sz="3000" b="0">
                <a:solidFill>
                  <a:srgbClr val="FFFFFF"/>
                </a:solidFill>
                <a:latin typeface="+mj-lt"/>
              </a:defRPr>
            </a:lvl2pPr>
            <a:lvl3pPr marL="357188" indent="-174625">
              <a:buClrTx/>
              <a:defRPr sz="1600">
                <a:solidFill>
                  <a:srgbClr val="FFFFFF"/>
                </a:solidFill>
              </a:defRPr>
            </a:lvl3pPr>
            <a:lvl4pPr marL="539750" indent="-182563">
              <a:buClrTx/>
              <a:buFont typeface="Lucida Grande"/>
              <a:buChar char="–"/>
              <a:defRPr sz="1500">
                <a:solidFill>
                  <a:srgbClr val="FFFFFF"/>
                </a:solidFill>
              </a:defRPr>
            </a:lvl4pPr>
            <a:lvl5pPr marL="715963" indent="-176213">
              <a:buClrTx/>
              <a:defRPr sz="1400">
                <a:solidFill>
                  <a:srgbClr val="FFFFFF"/>
                </a:solidFill>
              </a:defRPr>
            </a:lvl5pPr>
          </a:lstStyle>
          <a:p>
            <a:pPr lvl="0"/>
            <a:r>
              <a:rPr lang="en-US" dirty="0"/>
              <a:t>Insert text here</a:t>
            </a:r>
          </a:p>
        </p:txBody>
      </p:sp>
      <p:pic>
        <p:nvPicPr>
          <p:cNvPr id="6" name="Picture 5">
            <a:extLst>
              <a:ext uri="{FF2B5EF4-FFF2-40B4-BE49-F238E27FC236}">
                <a16:creationId xmlns:a16="http://schemas.microsoft.com/office/drawing/2014/main" id="{D670B120-078F-3A44-BAFD-0FEDEA2E5A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72375"/>
            <a:ext cx="9144000" cy="1714500"/>
          </a:xfrm>
          <a:prstGeom prst="rect">
            <a:avLst/>
          </a:prstGeom>
        </p:spPr>
      </p:pic>
    </p:spTree>
    <p:extLst>
      <p:ext uri="{BB962C8B-B14F-4D97-AF65-F5344CB8AC3E}">
        <p14:creationId xmlns:p14="http://schemas.microsoft.com/office/powerpoint/2010/main" val="34404210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14761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40000" y="1044000"/>
            <a:ext cx="7772400" cy="2046089"/>
          </a:xfrm>
          <a:prstGeom prst="rect">
            <a:avLst/>
          </a:prstGeom>
        </p:spPr>
        <p:txBody>
          <a:bodyPr>
            <a:normAutofit/>
          </a:bodyPr>
          <a:lstStyle>
            <a:lvl1pPr algn="l">
              <a:lnSpc>
                <a:spcPct val="80000"/>
              </a:lnSpc>
              <a:defRPr sz="68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a:t>
            </a:r>
            <a:br>
              <a:rPr lang="en-US" dirty="0"/>
            </a:br>
            <a:r>
              <a:rPr lang="en-US" dirty="0"/>
              <a:t>add title</a:t>
            </a:r>
            <a:endParaRPr lang="en-AU" dirty="0"/>
          </a:p>
        </p:txBody>
      </p:sp>
      <p:pic>
        <p:nvPicPr>
          <p:cNvPr id="5" name="Picture 4">
            <a:extLst>
              <a:ext uri="{FF2B5EF4-FFF2-40B4-BE49-F238E27FC236}">
                <a16:creationId xmlns:a16="http://schemas.microsoft.com/office/drawing/2014/main" id="{A9C62E95-07F5-EF45-B741-EEDEFFD9EB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72375"/>
            <a:ext cx="9144000" cy="1714500"/>
          </a:xfrm>
          <a:prstGeom prst="rect">
            <a:avLst/>
          </a:prstGeom>
        </p:spPr>
      </p:pic>
    </p:spTree>
    <p:extLst>
      <p:ext uri="{BB962C8B-B14F-4D97-AF65-F5344CB8AC3E}">
        <p14:creationId xmlns:p14="http://schemas.microsoft.com/office/powerpoint/2010/main" val="132820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0" y="0"/>
            <a:ext cx="9144000" cy="6858000"/>
          </a:xfrm>
          <a:prstGeom prst="rect">
            <a:avLst/>
          </a:prstGeom>
        </p:spPr>
        <p:txBody>
          <a:bodyPr vert="horz" lIns="5040000" bIns="270000" anchor="b" anchorCtr="0"/>
          <a:lstStyle>
            <a:lvl1pPr marL="0" indent="0" algn="l">
              <a:lnSpc>
                <a:spcPct val="80000"/>
              </a:lnSpc>
              <a:spcBef>
                <a:spcPts val="0"/>
              </a:spcBef>
              <a:buFontTx/>
              <a:buNone/>
              <a:defRPr sz="4400" b="1">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en-US" dirty="0"/>
          </a:p>
        </p:txBody>
      </p:sp>
      <p:sp>
        <p:nvSpPr>
          <p:cNvPr id="5" name="Content Placeholder 2"/>
          <p:cNvSpPr>
            <a:spLocks noGrp="1"/>
          </p:cNvSpPr>
          <p:nvPr>
            <p:ph idx="1" hasCustomPrompt="1"/>
          </p:nvPr>
        </p:nvSpPr>
        <p:spPr>
          <a:xfrm>
            <a:off x="547200" y="414000"/>
            <a:ext cx="6480000" cy="2706081"/>
          </a:xfrm>
          <a:prstGeom prst="rect">
            <a:avLst/>
          </a:prstGeom>
        </p:spPr>
        <p:txBody>
          <a:bodyPr>
            <a:normAutofit/>
          </a:bodyPr>
          <a:lstStyle>
            <a:lvl1pPr marL="0" indent="0">
              <a:lnSpc>
                <a:spcPct val="80000"/>
              </a:lnSpc>
              <a:spcAft>
                <a:spcPts val="800"/>
              </a:spcAft>
              <a:buClr>
                <a:schemeClr val="bg2"/>
              </a:buClr>
              <a:buNone/>
              <a:defRPr sz="4400" b="1" baseline="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182563" indent="-182563">
              <a:lnSpc>
                <a:spcPct val="80000"/>
              </a:lnSpc>
              <a:spcAft>
                <a:spcPts val="600"/>
              </a:spcAft>
              <a:buClrTx/>
              <a:buFont typeface="Lucida Grande"/>
              <a:buChar char="–"/>
              <a:defRPr sz="3000" b="0">
                <a:solidFill>
                  <a:schemeClr val="bg2"/>
                </a:solidFill>
                <a:latin typeface="+mj-lt"/>
              </a:defRPr>
            </a:lvl2pPr>
            <a:lvl3pPr marL="357188" indent="-174625">
              <a:buClrTx/>
              <a:defRPr sz="1600">
                <a:solidFill>
                  <a:srgbClr val="FFFFFF"/>
                </a:solidFill>
              </a:defRPr>
            </a:lvl3pPr>
            <a:lvl4pPr marL="539750" indent="-182563">
              <a:buClrTx/>
              <a:buFont typeface="Lucida Grande"/>
              <a:buChar char="–"/>
              <a:defRPr sz="1500">
                <a:solidFill>
                  <a:srgbClr val="FFFFFF"/>
                </a:solidFill>
              </a:defRPr>
            </a:lvl4pPr>
            <a:lvl5pPr marL="715963" indent="-176213">
              <a:buClrTx/>
              <a:defRPr sz="1400">
                <a:solidFill>
                  <a:srgbClr val="FFFFFF"/>
                </a:solidFill>
              </a:defRPr>
            </a:lvl5pPr>
          </a:lstStyle>
          <a:p>
            <a:pPr lvl="0"/>
            <a:r>
              <a:rPr lang="en-US" dirty="0"/>
              <a:t>Insert text here</a:t>
            </a:r>
          </a:p>
        </p:txBody>
      </p:sp>
      <p:pic>
        <p:nvPicPr>
          <p:cNvPr id="9" name="Picture 8">
            <a:extLst>
              <a:ext uri="{FF2B5EF4-FFF2-40B4-BE49-F238E27FC236}">
                <a16:creationId xmlns:a16="http://schemas.microsoft.com/office/drawing/2014/main" id="{D6F2D03A-FD15-8546-B0C4-475EA68888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72375"/>
            <a:ext cx="9144000" cy="1714500"/>
          </a:xfrm>
          <a:prstGeom prst="rect">
            <a:avLst/>
          </a:prstGeom>
        </p:spPr>
      </p:pic>
    </p:spTree>
    <p:extLst>
      <p:ext uri="{BB962C8B-B14F-4D97-AF65-F5344CB8AC3E}">
        <p14:creationId xmlns:p14="http://schemas.microsoft.com/office/powerpoint/2010/main" val="101910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ivider">
    <p:bg>
      <p:bgPr>
        <a:solidFill>
          <a:schemeClr val="bg2"/>
        </a:solidFill>
        <a:effectLst/>
      </p:bgPr>
    </p:bg>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547200" y="414000"/>
            <a:ext cx="6480000" cy="3561259"/>
          </a:xfrm>
          <a:prstGeom prst="rect">
            <a:avLst/>
          </a:prstGeom>
        </p:spPr>
        <p:txBody>
          <a:bodyPr>
            <a:normAutofit/>
          </a:bodyPr>
          <a:lstStyle>
            <a:lvl1pPr marL="0" indent="0">
              <a:lnSpc>
                <a:spcPct val="80000"/>
              </a:lnSpc>
              <a:spcAft>
                <a:spcPts val="800"/>
              </a:spcAft>
              <a:buClr>
                <a:schemeClr val="bg2"/>
              </a:buClr>
              <a:buNone/>
              <a:defRPr sz="4400" b="1">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marL="182563" indent="-182563">
              <a:lnSpc>
                <a:spcPct val="80000"/>
              </a:lnSpc>
              <a:spcAft>
                <a:spcPts val="600"/>
              </a:spcAft>
              <a:buClrTx/>
              <a:buFont typeface="Lucida Grande"/>
              <a:buChar char="–"/>
              <a:defRPr sz="3000" b="0">
                <a:solidFill>
                  <a:srgbClr val="FFFFFF"/>
                </a:solidFill>
                <a:latin typeface="+mj-lt"/>
              </a:defRPr>
            </a:lvl2pPr>
            <a:lvl3pPr marL="357188" indent="-174625">
              <a:buClrTx/>
              <a:defRPr sz="1600">
                <a:solidFill>
                  <a:srgbClr val="FFFFFF"/>
                </a:solidFill>
              </a:defRPr>
            </a:lvl3pPr>
            <a:lvl4pPr marL="539750" indent="-182563">
              <a:buClrTx/>
              <a:buFont typeface="Lucida Grande"/>
              <a:buChar char="–"/>
              <a:defRPr sz="1500">
                <a:solidFill>
                  <a:srgbClr val="FFFFFF"/>
                </a:solidFill>
              </a:defRPr>
            </a:lvl4pPr>
            <a:lvl5pPr marL="715963" indent="-176213">
              <a:buClrTx/>
              <a:defRPr sz="1400">
                <a:solidFill>
                  <a:srgbClr val="FFFFFF"/>
                </a:solidFill>
              </a:defRPr>
            </a:lvl5pPr>
          </a:lstStyle>
          <a:p>
            <a:pPr lvl="0"/>
            <a:r>
              <a:rPr lang="en-US" dirty="0"/>
              <a:t>Insert text here</a:t>
            </a:r>
          </a:p>
        </p:txBody>
      </p:sp>
      <p:pic>
        <p:nvPicPr>
          <p:cNvPr id="6" name="Picture 5">
            <a:extLst>
              <a:ext uri="{FF2B5EF4-FFF2-40B4-BE49-F238E27FC236}">
                <a16:creationId xmlns:a16="http://schemas.microsoft.com/office/drawing/2014/main" id="{ECE532D6-E2A7-8E44-A28F-02D165CECB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72375"/>
            <a:ext cx="9144000" cy="1714500"/>
          </a:xfrm>
          <a:prstGeom prst="rect">
            <a:avLst/>
          </a:prstGeom>
        </p:spPr>
      </p:pic>
    </p:spTree>
    <p:extLst>
      <p:ext uri="{BB962C8B-B14F-4D97-AF65-F5344CB8AC3E}">
        <p14:creationId xmlns:p14="http://schemas.microsoft.com/office/powerpoint/2010/main" val="2458828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Divider">
    <p:bg>
      <p:bgPr>
        <a:solidFill>
          <a:schemeClr val="tx2"/>
        </a:solidFill>
        <a:effectLst/>
      </p:bgPr>
    </p:bg>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547200" y="414000"/>
            <a:ext cx="6480000" cy="3561259"/>
          </a:xfrm>
          <a:prstGeom prst="rect">
            <a:avLst/>
          </a:prstGeom>
        </p:spPr>
        <p:txBody>
          <a:bodyPr>
            <a:normAutofit/>
          </a:bodyPr>
          <a:lstStyle>
            <a:lvl1pPr marL="0" indent="0">
              <a:lnSpc>
                <a:spcPct val="80000"/>
              </a:lnSpc>
              <a:spcAft>
                <a:spcPts val="800"/>
              </a:spcAft>
              <a:buClr>
                <a:schemeClr val="bg2"/>
              </a:buClr>
              <a:buNone/>
              <a:defRPr sz="4400" b="1">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marL="182563" indent="-182563">
              <a:lnSpc>
                <a:spcPct val="80000"/>
              </a:lnSpc>
              <a:spcAft>
                <a:spcPts val="600"/>
              </a:spcAft>
              <a:buClrTx/>
              <a:buFont typeface="Lucida Grande"/>
              <a:buChar char="–"/>
              <a:defRPr sz="3000" b="0">
                <a:solidFill>
                  <a:srgbClr val="FFFFFF"/>
                </a:solidFill>
                <a:latin typeface="+mj-lt"/>
              </a:defRPr>
            </a:lvl2pPr>
            <a:lvl3pPr marL="357188" indent="-174625">
              <a:buClrTx/>
              <a:defRPr sz="1600">
                <a:solidFill>
                  <a:srgbClr val="FFFFFF"/>
                </a:solidFill>
              </a:defRPr>
            </a:lvl3pPr>
            <a:lvl4pPr marL="539750" indent="-182563">
              <a:buClrTx/>
              <a:buFont typeface="Lucida Grande"/>
              <a:buChar char="–"/>
              <a:defRPr sz="1500">
                <a:solidFill>
                  <a:srgbClr val="FFFFFF"/>
                </a:solidFill>
              </a:defRPr>
            </a:lvl4pPr>
            <a:lvl5pPr marL="715963" indent="-176213">
              <a:buClrTx/>
              <a:defRPr sz="1400">
                <a:solidFill>
                  <a:srgbClr val="FFFFFF"/>
                </a:solidFill>
              </a:defRPr>
            </a:lvl5pPr>
          </a:lstStyle>
          <a:p>
            <a:pPr lvl="0"/>
            <a:r>
              <a:rPr lang="en-US" dirty="0"/>
              <a:t>Insert text here</a:t>
            </a:r>
          </a:p>
        </p:txBody>
      </p:sp>
      <p:pic>
        <p:nvPicPr>
          <p:cNvPr id="6" name="Picture 5">
            <a:extLst>
              <a:ext uri="{FF2B5EF4-FFF2-40B4-BE49-F238E27FC236}">
                <a16:creationId xmlns:a16="http://schemas.microsoft.com/office/drawing/2014/main" id="{373849AD-F4A2-1A46-918E-10175B9A1A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72375"/>
            <a:ext cx="9144000" cy="1714500"/>
          </a:xfrm>
          <a:prstGeom prst="rect">
            <a:avLst/>
          </a:prstGeom>
        </p:spPr>
      </p:pic>
    </p:spTree>
    <p:extLst>
      <p:ext uri="{BB962C8B-B14F-4D97-AF65-F5344CB8AC3E}">
        <p14:creationId xmlns:p14="http://schemas.microsoft.com/office/powerpoint/2010/main" val="27725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image" Target="../media/image5.emf"/><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theme" Target="../theme/theme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6" Type="http://schemas.openxmlformats.org/officeDocument/2006/relationships/theme" Target="../theme/theme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349282"/>
      </p:ext>
    </p:extLst>
  </p:cSld>
  <p:clrMap bg1="dk1" tx1="lt1" bg2="dk2" tx2="lt2" accent1="accent1" accent2="accent2" accent3="accent3" accent4="accent4" accent5="accent5" accent6="accent6" hlink="hlink" folHlink="folHlink"/>
  <p:sldLayoutIdLst>
    <p:sldLayoutId id="2147483661" r:id="rId1"/>
    <p:sldLayoutId id="2147483672" r:id="rId2"/>
    <p:sldLayoutId id="2147483662" r:id="rId3"/>
    <p:sldLayoutId id="2147483673" r:id="rId4"/>
    <p:sldLayoutId id="2147483674" r:id="rId5"/>
    <p:sldLayoutId id="2147483682" r:id="rId6"/>
    <p:sldLayoutId id="2147483675" r:id="rId7"/>
    <p:sldLayoutId id="2147483714" r:id="rId8"/>
    <p:sldLayoutId id="2147483677" r:id="rId9"/>
    <p:sldLayoutId id="2147483715" r:id="rId10"/>
    <p:sldLayoutId id="2147483679" r:id="rId11"/>
    <p:sldLayoutId id="2147483680" r:id="rId12"/>
    <p:sldLayoutId id="2147483681" r:id="rId13"/>
    <p:sldLayoutId id="2147483667" r:id="rId14"/>
    <p:sldLayoutId id="2147483683" r:id="rId15"/>
    <p:sldLayoutId id="2147483685" r:id="rId16"/>
    <p:sldLayoutId id="2147483686" r:id="rId17"/>
    <p:sldLayoutId id="2147483687" r:id="rId18"/>
    <p:sldLayoutId id="2147483688" r:id="rId19"/>
    <p:sldLayoutId id="2147483689" r:id="rId20"/>
    <p:sldLayoutId id="2147483690" r:id="rId21"/>
    <p:sldLayoutId id="2147483691" r:id="rId22"/>
    <p:sldLayoutId id="2147483719" r:id="rId23"/>
    <p:sldLayoutId id="2147483694" r:id="rId24"/>
    <p:sldLayoutId id="2147483695" r:id="rId25"/>
    <p:sldLayoutId id="2147483697" r:id="rId26"/>
    <p:sldLayoutId id="2147483698" r:id="rId27"/>
    <p:sldLayoutId id="2147483699" r:id="rId28"/>
    <p:sldLayoutId id="2147483700" r:id="rId29"/>
  </p:sldLayoutIdLst>
  <p:txStyles>
    <p:titleStyle>
      <a:lvl1pPr algn="ctr" defTabSz="9144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630000"/>
            <a:ext cx="7886700" cy="817418"/>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28650" y="1512000"/>
            <a:ext cx="7886700" cy="434902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0A2DC738-799E-8F4F-9E26-1BB352E3C56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57200" y="6018876"/>
            <a:ext cx="1225295" cy="632131"/>
          </a:xfrm>
          <a:prstGeom prst="rect">
            <a:avLst/>
          </a:prstGeom>
        </p:spPr>
      </p:pic>
    </p:spTree>
    <p:extLst>
      <p:ext uri="{BB962C8B-B14F-4D97-AF65-F5344CB8AC3E}">
        <p14:creationId xmlns:p14="http://schemas.microsoft.com/office/powerpoint/2010/main" val="127609975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Lst>
  <p:hf hdr="0" ftr="0" dt="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2"/>
        </a:buClr>
        <a:buFont typeface="Arial" panose="020B0604020202020204" pitchFamily="34" charset="0"/>
        <a:buChar char="•"/>
        <a:defRPr sz="1700" kern="1200">
          <a:solidFill>
            <a:schemeClr val="tx1"/>
          </a:solidFill>
          <a:latin typeface="+mn-lt"/>
          <a:ea typeface="+mn-ea"/>
          <a:cs typeface="+mn-cs"/>
        </a:defRPr>
      </a:lvl1pPr>
      <a:lvl2pPr marL="541338" indent="-277813" algn="l" defTabSz="914400" rtl="0" eaLnBrk="1" latinLnBrk="0" hangingPunct="1">
        <a:lnSpc>
          <a:spcPct val="90000"/>
        </a:lnSpc>
        <a:spcBef>
          <a:spcPts val="500"/>
        </a:spcBef>
        <a:buClr>
          <a:schemeClr val="tx2"/>
        </a:buClr>
        <a:buFont typeface="Arial" panose="020B0604020202020204" pitchFamily="34" charset="0"/>
        <a:buChar char="•"/>
        <a:defRPr sz="1700" kern="1200">
          <a:solidFill>
            <a:schemeClr val="tx1"/>
          </a:solidFill>
          <a:latin typeface="+mn-lt"/>
          <a:ea typeface="+mn-ea"/>
          <a:cs typeface="+mn-cs"/>
        </a:defRPr>
      </a:lvl2pPr>
      <a:lvl3pPr marL="803275" indent="-261938" algn="l" defTabSz="914400" rtl="0" eaLnBrk="1" latinLnBrk="0" hangingPunct="1">
        <a:lnSpc>
          <a:spcPct val="90000"/>
        </a:lnSpc>
        <a:spcBef>
          <a:spcPts val="500"/>
        </a:spcBef>
        <a:buClr>
          <a:schemeClr val="tx2"/>
        </a:buClr>
        <a:buFont typeface="Arial" panose="020B0604020202020204" pitchFamily="34" charset="0"/>
        <a:buChar char="‒"/>
        <a:defRPr sz="1700" kern="1200">
          <a:solidFill>
            <a:schemeClr val="tx1"/>
          </a:solidFill>
          <a:latin typeface="+mn-lt"/>
          <a:ea typeface="+mn-ea"/>
          <a:cs typeface="+mn-cs"/>
        </a:defRPr>
      </a:lvl3pPr>
      <a:lvl4pPr marL="1081088" indent="-277813" algn="l" defTabSz="914400" rtl="0" eaLnBrk="1" latinLnBrk="0" hangingPunct="1">
        <a:lnSpc>
          <a:spcPct val="90000"/>
        </a:lnSpc>
        <a:spcBef>
          <a:spcPts val="500"/>
        </a:spcBef>
        <a:buClr>
          <a:schemeClr val="tx2"/>
        </a:buClr>
        <a:buFont typeface="Segoe UI" panose="020B0502040204020203" pitchFamily="34" charset="0"/>
        <a:buChar char="»"/>
        <a:defRPr sz="1700" kern="1200">
          <a:solidFill>
            <a:schemeClr val="tx1"/>
          </a:solidFill>
          <a:latin typeface="+mn-lt"/>
          <a:ea typeface="+mn-ea"/>
          <a:cs typeface="+mn-cs"/>
        </a:defRPr>
      </a:lvl4pPr>
      <a:lvl5pPr marL="1344613" indent="-263525" algn="l" defTabSz="914400" rtl="0" eaLnBrk="1" latinLnBrk="0" hangingPunct="1">
        <a:lnSpc>
          <a:spcPct val="90000"/>
        </a:lnSpc>
        <a:spcBef>
          <a:spcPts val="500"/>
        </a:spcBef>
        <a:buClr>
          <a:schemeClr val="tx2"/>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9128142"/>
      </p:ext>
    </p:extLst>
  </p:cSld>
  <p:clrMap bg1="dk1" tx1="lt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Lst>
  <p:txStyles>
    <p:titleStyle>
      <a:lvl1pPr algn="ctr" defTabSz="9144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hyperlink" Target="https://www.pexels.com/photo/waterfall-263757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56.xml"/><Relationship Id="rId4" Type="http://schemas.openxmlformats.org/officeDocument/2006/relationships/hyperlink" Target="https://pngimg.com/download/22949"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3.xml"/><Relationship Id="rId1" Type="http://schemas.openxmlformats.org/officeDocument/2006/relationships/slideLayout" Target="../slideLayouts/slideLayout31.xml"/><Relationship Id="rId5" Type="http://schemas.openxmlformats.org/officeDocument/2006/relationships/image" Target="../media/image9.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8" Type="http://schemas.openxmlformats.org/officeDocument/2006/relationships/hyperlink" Target="http://www.thebutterflyfoundation.org.au/" TargetMode="External"/><Relationship Id="rId3" Type="http://schemas.openxmlformats.org/officeDocument/2006/relationships/hyperlink" Target="http://www.lifeline.org.au/" TargetMode="External"/><Relationship Id="rId7" Type="http://schemas.openxmlformats.org/officeDocument/2006/relationships/hyperlink" Target="http://www.openarms.gov.au/"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hyperlink" Target="http://www.mensline.org.au/" TargetMode="External"/><Relationship Id="rId5" Type="http://schemas.openxmlformats.org/officeDocument/2006/relationships/hyperlink" Target="http://www.kidshelpline.com.au/" TargetMode="External"/><Relationship Id="rId4" Type="http://schemas.openxmlformats.org/officeDocument/2006/relationships/hyperlink" Target="http://www.beyondblue.org.au/" TargetMode="External"/><Relationship Id="rId9" Type="http://schemas.openxmlformats.org/officeDocument/2006/relationships/image" Target="../media/image33.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4261" y="298383"/>
            <a:ext cx="7908138" cy="2964583"/>
          </a:xfrm>
        </p:spPr>
        <p:txBody>
          <a:bodyPr/>
          <a:lstStyle/>
          <a:p>
            <a:r>
              <a:rPr lang="en-AU" b="1" dirty="0">
                <a:latin typeface="Verdana" panose="020B0604030504040204" pitchFamily="34" charset="0"/>
                <a:ea typeface="Verdana" panose="020B0604030504040204" pitchFamily="34" charset="0"/>
                <a:cs typeface="Verdana" panose="020B0604030504040204" pitchFamily="34" charset="0"/>
              </a:rPr>
              <a:t>Share Sunday 2023</a:t>
            </a:r>
          </a:p>
        </p:txBody>
      </p:sp>
      <p:pic>
        <p:nvPicPr>
          <p:cNvPr id="4" name="Picture 3">
            <a:extLst>
              <a:ext uri="{FF2B5EF4-FFF2-40B4-BE49-F238E27FC236}">
                <a16:creationId xmlns:a16="http://schemas.microsoft.com/office/drawing/2014/main" id="{AE8AE463-1078-4006-B228-24DDDB70011B}"/>
              </a:ext>
            </a:extLst>
          </p:cNvPr>
          <p:cNvPicPr>
            <a:picLocks noChangeAspect="1"/>
          </p:cNvPicPr>
          <p:nvPr/>
        </p:nvPicPr>
        <p:blipFill>
          <a:blip r:embed="rId3"/>
          <a:stretch>
            <a:fillRect/>
          </a:stretch>
        </p:blipFill>
        <p:spPr>
          <a:xfrm>
            <a:off x="5001112" y="1614452"/>
            <a:ext cx="3160120" cy="2892648"/>
          </a:xfrm>
          <a:prstGeom prst="rect">
            <a:avLst/>
          </a:prstGeom>
        </p:spPr>
      </p:pic>
    </p:spTree>
    <p:extLst>
      <p:ext uri="{BB962C8B-B14F-4D97-AF65-F5344CB8AC3E}">
        <p14:creationId xmlns:p14="http://schemas.microsoft.com/office/powerpoint/2010/main" val="4171169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41DE8B-F655-4B9C-B985-09EFEA1D0589}"/>
              </a:ext>
            </a:extLst>
          </p:cNvPr>
          <p:cNvSpPr>
            <a:spLocks noGrp="1"/>
          </p:cNvSpPr>
          <p:nvPr>
            <p:ph type="title"/>
          </p:nvPr>
        </p:nvSpPr>
        <p:spPr>
          <a:xfrm>
            <a:off x="143219" y="414000"/>
            <a:ext cx="4428781" cy="1512168"/>
          </a:xfrm>
        </p:spPr>
        <p:txBody>
          <a:bodyPr>
            <a:normAutofit fontScale="90000"/>
          </a:bodyPr>
          <a:lstStyle/>
          <a:p>
            <a:r>
              <a:rPr lang="en-US" dirty="0"/>
              <a:t>Declaration of forgiveness</a:t>
            </a:r>
            <a:endParaRPr lang="en-AU" dirty="0"/>
          </a:p>
        </p:txBody>
      </p:sp>
      <p:sp>
        <p:nvSpPr>
          <p:cNvPr id="2" name="TextBox 1">
            <a:extLst>
              <a:ext uri="{FF2B5EF4-FFF2-40B4-BE49-F238E27FC236}">
                <a16:creationId xmlns:a16="http://schemas.microsoft.com/office/drawing/2014/main" id="{7493CDE0-B2C6-4BF5-9D21-0281066BB765}"/>
              </a:ext>
            </a:extLst>
          </p:cNvPr>
          <p:cNvSpPr txBox="1"/>
          <p:nvPr/>
        </p:nvSpPr>
        <p:spPr>
          <a:xfrm>
            <a:off x="4748821" y="509971"/>
            <a:ext cx="4297680" cy="5695950"/>
          </a:xfrm>
          <a:prstGeom prst="rect">
            <a:avLst/>
          </a:prstGeom>
        </p:spPr>
        <p:txBody>
          <a:bodyPr rtlCol="0">
            <a:noAutofit/>
          </a:bodyPr>
          <a:lstStyle/>
          <a:p>
            <a:pPr algn="ctr">
              <a:lnSpc>
                <a:spcPct val="90000"/>
              </a:lnSpc>
              <a:spcBef>
                <a:spcPct val="20000"/>
              </a:spcBef>
            </a:pPr>
            <a:endPar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nSpc>
                <a:spcPct val="90000"/>
              </a:lnSpc>
              <a:spcBef>
                <a:spcPct val="20000"/>
              </a:spcBef>
            </a:pP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Hear the Good News of our shared faith:</a:t>
            </a:r>
          </a:p>
          <a:p>
            <a:pPr>
              <a:lnSpc>
                <a:spcPct val="90000"/>
              </a:lnSpc>
              <a:spcBef>
                <a:spcPct val="20000"/>
              </a:spcBef>
            </a:pP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A bruised reed, God does not break</a:t>
            </a:r>
          </a:p>
          <a:p>
            <a:pPr>
              <a:lnSpc>
                <a:spcPct val="90000"/>
              </a:lnSpc>
              <a:spcBef>
                <a:spcPct val="20000"/>
              </a:spcBef>
            </a:pP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A dimly burning wick, God does not snuff out;</a:t>
            </a:r>
          </a:p>
          <a:p>
            <a:pPr>
              <a:lnSpc>
                <a:spcPct val="90000"/>
              </a:lnSpc>
              <a:spcBef>
                <a:spcPct val="20000"/>
              </a:spcBef>
            </a:pP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From God’s broken heart you are made whole,</a:t>
            </a:r>
          </a:p>
          <a:p>
            <a:pPr>
              <a:lnSpc>
                <a:spcPct val="90000"/>
              </a:lnSpc>
              <a:spcBef>
                <a:spcPct val="20000"/>
              </a:spcBef>
            </a:pP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God’s tears become for you a cleansing stream,</a:t>
            </a:r>
          </a:p>
          <a:p>
            <a:pPr>
              <a:lnSpc>
                <a:spcPct val="90000"/>
              </a:lnSpc>
              <a:spcBef>
                <a:spcPct val="20000"/>
              </a:spcBef>
            </a:pP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For in Christ God says</a:t>
            </a:r>
          </a:p>
          <a:p>
            <a:pPr>
              <a:lnSpc>
                <a:spcPct val="90000"/>
              </a:lnSpc>
              <a:spcBef>
                <a:spcPct val="20000"/>
              </a:spcBef>
            </a:pP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“Your sins are forgiven”</a:t>
            </a:r>
          </a:p>
          <a:p>
            <a:pPr>
              <a:lnSpc>
                <a:spcPct val="90000"/>
              </a:lnSpc>
              <a:spcBef>
                <a:spcPct val="20000"/>
              </a:spcBef>
            </a:pPr>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Thanks be to God</a:t>
            </a:r>
          </a:p>
          <a:p>
            <a:pPr algn="ctr">
              <a:lnSpc>
                <a:spcPct val="90000"/>
              </a:lnSpc>
              <a:spcBef>
                <a:spcPct val="20000"/>
              </a:spcBef>
            </a:pPr>
            <a:endPar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lnSpc>
                <a:spcPct val="90000"/>
              </a:lnSpc>
              <a:spcBef>
                <a:spcPct val="20000"/>
              </a:spcBef>
            </a:pPr>
            <a:endPar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a:extLst>
              <a:ext uri="{FF2B5EF4-FFF2-40B4-BE49-F238E27FC236}">
                <a16:creationId xmlns:a16="http://schemas.microsoft.com/office/drawing/2014/main" id="{7AA905BE-864B-4090-BF5C-F116CFA5D533}"/>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56509" y="1672810"/>
            <a:ext cx="2737281" cy="4105922"/>
          </a:xfrm>
          <a:prstGeom prst="rect">
            <a:avLst/>
          </a:prstGeom>
        </p:spPr>
      </p:pic>
    </p:spTree>
    <p:extLst>
      <p:ext uri="{BB962C8B-B14F-4D97-AF65-F5344CB8AC3E}">
        <p14:creationId xmlns:p14="http://schemas.microsoft.com/office/powerpoint/2010/main" val="1588913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90F4EE-AA75-4942-BBFB-FB08B511A777}"/>
              </a:ext>
            </a:extLst>
          </p:cNvPr>
          <p:cNvSpPr>
            <a:spLocks noGrp="1"/>
          </p:cNvSpPr>
          <p:nvPr>
            <p:ph type="title"/>
          </p:nvPr>
        </p:nvSpPr>
        <p:spPr/>
        <p:txBody>
          <a:bodyPr/>
          <a:lstStyle/>
          <a:p>
            <a:r>
              <a:rPr lang="en-US" dirty="0"/>
              <a:t>The Peace</a:t>
            </a:r>
            <a:endParaRPr lang="en-AU" dirty="0"/>
          </a:p>
        </p:txBody>
      </p:sp>
      <p:sp>
        <p:nvSpPr>
          <p:cNvPr id="3" name="Content Placeholder 2">
            <a:extLst>
              <a:ext uri="{FF2B5EF4-FFF2-40B4-BE49-F238E27FC236}">
                <a16:creationId xmlns:a16="http://schemas.microsoft.com/office/drawing/2014/main" id="{E182F02A-A97F-4839-9417-10D59AE4C4E5}"/>
              </a:ext>
            </a:extLst>
          </p:cNvPr>
          <p:cNvSpPr>
            <a:spLocks noGrp="1"/>
          </p:cNvSpPr>
          <p:nvPr>
            <p:ph idx="1"/>
          </p:nvPr>
        </p:nvSpPr>
        <p:spPr>
          <a:xfrm>
            <a:off x="554400" y="1475999"/>
            <a:ext cx="8136456" cy="3486293"/>
          </a:xfrm>
        </p:spPr>
        <p:txBody>
          <a:bodyPr>
            <a:normAutofit/>
          </a:bodyPr>
          <a:lstStyle/>
          <a:p>
            <a:r>
              <a:rPr lang="en-AU" sz="2400" dirty="0">
                <a:latin typeface="Verdana" panose="020B0604030504040204" pitchFamily="34" charset="0"/>
                <a:ea typeface="Verdana" panose="020B0604030504040204" pitchFamily="34" charset="0"/>
              </a:rPr>
              <a:t>The peace of the Lord </a:t>
            </a:r>
          </a:p>
          <a:p>
            <a:r>
              <a:rPr lang="en-AU" sz="2400" dirty="0">
                <a:latin typeface="Verdana" panose="020B0604030504040204" pitchFamily="34" charset="0"/>
                <a:ea typeface="Verdana" panose="020B0604030504040204" pitchFamily="34" charset="0"/>
              </a:rPr>
              <a:t>be always with you</a:t>
            </a:r>
          </a:p>
          <a:p>
            <a:r>
              <a:rPr lang="en-AU" sz="2400" b="1" dirty="0">
                <a:latin typeface="Verdana" panose="020B0604030504040204" pitchFamily="34" charset="0"/>
                <a:ea typeface="Verdana" panose="020B0604030504040204" pitchFamily="34" charset="0"/>
              </a:rPr>
              <a:t>And also with you.</a:t>
            </a:r>
            <a:endParaRPr lang="en-AU" sz="2400" dirty="0">
              <a:latin typeface="Verdana" panose="020B0604030504040204" pitchFamily="34" charset="0"/>
              <a:ea typeface="Verdana" panose="020B0604030504040204" pitchFamily="34" charset="0"/>
            </a:endParaRPr>
          </a:p>
          <a:p>
            <a:r>
              <a:rPr lang="en-AU" sz="2000" dirty="0"/>
              <a:t> </a:t>
            </a:r>
          </a:p>
          <a:p>
            <a:endParaRPr lang="en-AU" dirty="0"/>
          </a:p>
        </p:txBody>
      </p:sp>
      <p:pic>
        <p:nvPicPr>
          <p:cNvPr id="5" name="Picture 4" descr="A picture containing person, outdoor, standing, older&#10;&#10;Description automatically generated">
            <a:extLst>
              <a:ext uri="{FF2B5EF4-FFF2-40B4-BE49-F238E27FC236}">
                <a16:creationId xmlns:a16="http://schemas.microsoft.com/office/drawing/2014/main" id="{2FC1AFC5-26B9-48E2-97A9-7B35192A3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9034" y="2102675"/>
            <a:ext cx="4490565" cy="3489811"/>
          </a:xfrm>
          <a:prstGeom prst="rect">
            <a:avLst/>
          </a:prstGeom>
        </p:spPr>
      </p:pic>
    </p:spTree>
    <p:extLst>
      <p:ext uri="{BB962C8B-B14F-4D97-AF65-F5344CB8AC3E}">
        <p14:creationId xmlns:p14="http://schemas.microsoft.com/office/powerpoint/2010/main" val="3916127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F35EA-C7BF-4468-BD22-A0E82F1ECFFE}"/>
              </a:ext>
            </a:extLst>
          </p:cNvPr>
          <p:cNvSpPr>
            <a:spLocks noGrp="1"/>
          </p:cNvSpPr>
          <p:nvPr>
            <p:ph type="title"/>
          </p:nvPr>
        </p:nvSpPr>
        <p:spPr/>
        <p:txBody>
          <a:bodyPr>
            <a:normAutofit fontScale="90000"/>
          </a:bodyPr>
          <a:lstStyle/>
          <a:p>
            <a:r>
              <a:rPr lang="en-US" dirty="0"/>
              <a:t>Thanksgiving Song or Hymn </a:t>
            </a:r>
            <a:endParaRPr lang="en-AU" dirty="0"/>
          </a:p>
        </p:txBody>
      </p:sp>
      <p:sp>
        <p:nvSpPr>
          <p:cNvPr id="3" name="Content Placeholder 2">
            <a:extLst>
              <a:ext uri="{FF2B5EF4-FFF2-40B4-BE49-F238E27FC236}">
                <a16:creationId xmlns:a16="http://schemas.microsoft.com/office/drawing/2014/main" id="{2864FA37-DFC2-4ECF-A753-1DA9C39BE85A}"/>
              </a:ext>
            </a:extLst>
          </p:cNvPr>
          <p:cNvSpPr>
            <a:spLocks noGrp="1"/>
          </p:cNvSpPr>
          <p:nvPr>
            <p:ph idx="1"/>
          </p:nvPr>
        </p:nvSpPr>
        <p:spPr>
          <a:xfrm>
            <a:off x="554400" y="1475999"/>
            <a:ext cx="8589600" cy="3687015"/>
          </a:xfrm>
        </p:spPr>
        <p:txBody>
          <a:bodyPr>
            <a:normAutofit/>
          </a:bodyPr>
          <a:lstStyle/>
          <a:p>
            <a:r>
              <a:rPr lang="en-AU" i="1" dirty="0">
                <a:latin typeface="Verdana" panose="020B0604030504040204" pitchFamily="34" charset="0"/>
                <a:ea typeface="Verdana" panose="020B0604030504040204" pitchFamily="34" charset="0"/>
              </a:rPr>
              <a:t> </a:t>
            </a:r>
            <a:r>
              <a:rPr lang="en-AU" sz="2000" i="1" dirty="0">
                <a:latin typeface="Verdana" panose="020B0604030504040204" pitchFamily="34" charset="0"/>
                <a:ea typeface="Verdana" panose="020B0604030504040204" pitchFamily="34" charset="0"/>
              </a:rPr>
              <a:t>(Some suggestions)</a:t>
            </a:r>
            <a:endParaRPr lang="en-AU" sz="2000" dirty="0">
              <a:latin typeface="Verdana" panose="020B0604030504040204" pitchFamily="34" charset="0"/>
              <a:ea typeface="Verdana" panose="020B0604030504040204" pitchFamily="34" charset="0"/>
            </a:endParaRPr>
          </a:p>
          <a:p>
            <a:pPr marL="457200"/>
            <a:r>
              <a:rPr lang="en-US" sz="2000" dirty="0">
                <a:effectLst/>
                <a:latin typeface="Verdana" panose="020B0604030504040204" pitchFamily="34" charset="0"/>
                <a:ea typeface="Verdana" panose="020B0604030504040204" pitchFamily="34" charset="0"/>
                <a:cs typeface="Times New Roman" panose="02020603050405020304" pitchFamily="18" charset="0"/>
              </a:rPr>
              <a:t>TIS 685 The power of your love</a:t>
            </a:r>
          </a:p>
          <a:p>
            <a:pPr marL="457200"/>
            <a:r>
              <a:rPr lang="en-US" sz="2000" dirty="0">
                <a:effectLst/>
                <a:latin typeface="Verdana" panose="020B0604030504040204" pitchFamily="34" charset="0"/>
                <a:ea typeface="Verdana" panose="020B0604030504040204" pitchFamily="34" charset="0"/>
                <a:cs typeface="Times New Roman" panose="02020603050405020304" pitchFamily="18" charset="0"/>
              </a:rPr>
              <a:t>TIS 693 Come as you are</a:t>
            </a:r>
          </a:p>
          <a:p>
            <a:pPr marL="457200"/>
            <a:r>
              <a:rPr lang="en-US" sz="2000" dirty="0">
                <a:effectLst/>
                <a:latin typeface="Verdana" panose="020B0604030504040204" pitchFamily="34" charset="0"/>
                <a:ea typeface="Verdana" panose="020B0604030504040204" pitchFamily="34" charset="0"/>
                <a:cs typeface="Times New Roman" panose="02020603050405020304" pitchFamily="18" charset="0"/>
              </a:rPr>
              <a:t>TIS 717 Give thanks with a grateful heart</a:t>
            </a:r>
          </a:p>
          <a:p>
            <a:pPr marL="457200"/>
            <a:r>
              <a:rPr lang="en-US" sz="2000" dirty="0">
                <a:effectLst/>
                <a:latin typeface="Verdana" panose="020B0604030504040204" pitchFamily="34" charset="0"/>
                <a:ea typeface="Verdana" panose="020B0604030504040204" pitchFamily="34" charset="0"/>
                <a:cs typeface="Times New Roman" panose="02020603050405020304" pitchFamily="18" charset="0"/>
              </a:rPr>
              <a:t>TIS 738 Shout to the Lord</a:t>
            </a:r>
          </a:p>
          <a:p>
            <a:pPr marL="457200"/>
            <a:r>
              <a:rPr lang="en-US" sz="2000" dirty="0">
                <a:effectLst/>
                <a:latin typeface="Arial" panose="020B0604020202020204" pitchFamily="34" charset="0"/>
                <a:ea typeface="Calibri" panose="020F0502020204030204" pitchFamily="34" charset="0"/>
                <a:cs typeface="Times New Roman" panose="02020603050405020304" pitchFamily="18" charset="0"/>
              </a:rPr>
              <a:t>	</a:t>
            </a:r>
          </a:p>
          <a:p>
            <a:pPr marL="457200"/>
            <a:r>
              <a:rPr lang="en-AU" sz="2000" dirty="0">
                <a:effectLst/>
                <a:latin typeface="Arial" panose="020B0604020202020204" pitchFamily="34" charset="0"/>
                <a:ea typeface="Calibri" panose="020F0502020204030204" pitchFamily="34" charset="0"/>
                <a:cs typeface="Times New Roman" panose="02020603050405020304" pitchFamily="18" charset="0"/>
              </a:rPr>
              <a:t>	</a:t>
            </a:r>
          </a:p>
          <a:p>
            <a:endParaRPr lang="en-AU" sz="2400" b="1" dirty="0">
              <a:latin typeface="Verdana" panose="020B0604030504040204" pitchFamily="34" charset="0"/>
              <a:ea typeface="Verdana" panose="020B0604030504040204" pitchFamily="34" charset="0"/>
            </a:endParaRPr>
          </a:p>
          <a:p>
            <a:endParaRPr lang="en-AU" dirty="0"/>
          </a:p>
        </p:txBody>
      </p:sp>
    </p:spTree>
    <p:extLst>
      <p:ext uri="{BB962C8B-B14F-4D97-AF65-F5344CB8AC3E}">
        <p14:creationId xmlns:p14="http://schemas.microsoft.com/office/powerpoint/2010/main" val="543106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7200" y="414000"/>
            <a:ext cx="6480000" cy="2196998"/>
          </a:xfrm>
        </p:spPr>
        <p:txBody>
          <a:bodyPr>
            <a:normAutofit/>
          </a:bodyPr>
          <a:lstStyle/>
          <a:p>
            <a:r>
              <a:rPr lang="en-US" dirty="0"/>
              <a:t>Scripture Readings:</a:t>
            </a:r>
          </a:p>
          <a:p>
            <a:endParaRPr lang="en-US" dirty="0"/>
          </a:p>
          <a:p>
            <a:r>
              <a:rPr lang="en-US" dirty="0"/>
              <a:t> </a:t>
            </a:r>
          </a:p>
        </p:txBody>
      </p:sp>
      <p:sp>
        <p:nvSpPr>
          <p:cNvPr id="2" name="TextBox 1">
            <a:extLst>
              <a:ext uri="{FF2B5EF4-FFF2-40B4-BE49-F238E27FC236}">
                <a16:creationId xmlns:a16="http://schemas.microsoft.com/office/drawing/2014/main" id="{55BC54BF-58F8-41D2-A235-F254E3F9348E}"/>
              </a:ext>
            </a:extLst>
          </p:cNvPr>
          <p:cNvSpPr txBox="1"/>
          <p:nvPr/>
        </p:nvSpPr>
        <p:spPr>
          <a:xfrm>
            <a:off x="547200" y="813058"/>
            <a:ext cx="6256556" cy="4739759"/>
          </a:xfrm>
          <a:prstGeom prst="rect">
            <a:avLst/>
          </a:prstGeom>
          <a:noFill/>
        </p:spPr>
        <p:txBody>
          <a:bodyPr wrap="square" rtlCol="0">
            <a:spAutoFit/>
          </a:bodyPr>
          <a:lstStyle/>
          <a:p>
            <a:endParaRPr lang="en-US" sz="3200" b="1" dirty="0">
              <a:solidFill>
                <a:schemeClr val="bg1"/>
              </a:solidFill>
              <a:latin typeface="Verdana" panose="020B0604030504040204" pitchFamily="34" charset="0"/>
              <a:ea typeface="Verdana" panose="020B0604030504040204" pitchFamily="34" charset="0"/>
            </a:endParaRPr>
          </a:p>
          <a:p>
            <a:r>
              <a:rPr lang="en-US" dirty="0">
                <a:solidFill>
                  <a:schemeClr val="bg1"/>
                </a:solidFill>
                <a:latin typeface="Verdana" panose="020B0604030504040204" pitchFamily="34" charset="0"/>
                <a:ea typeface="Verdana" panose="020B0604030504040204" pitchFamily="34" charset="0"/>
              </a:rPr>
              <a:t>Genesis 45:1-15 Joseph forgives his brothers</a:t>
            </a:r>
          </a:p>
          <a:p>
            <a:r>
              <a:rPr lang="en-US" dirty="0">
                <a:solidFill>
                  <a:schemeClr val="bg1"/>
                </a:solidFill>
                <a:latin typeface="Verdana" panose="020B0604030504040204" pitchFamily="34" charset="0"/>
                <a:ea typeface="Verdana" panose="020B0604030504040204" pitchFamily="34" charset="0"/>
              </a:rPr>
              <a:t>Unity within the family</a:t>
            </a:r>
          </a:p>
          <a:p>
            <a:endParaRPr lang="en-US" dirty="0">
              <a:solidFill>
                <a:schemeClr val="bg1"/>
              </a:solidFill>
              <a:latin typeface="Verdana" panose="020B0604030504040204" pitchFamily="34" charset="0"/>
              <a:ea typeface="Verdana" panose="020B0604030504040204" pitchFamily="34" charset="0"/>
            </a:endParaRPr>
          </a:p>
          <a:p>
            <a:r>
              <a:rPr lang="en-US" dirty="0">
                <a:solidFill>
                  <a:schemeClr val="bg1"/>
                </a:solidFill>
                <a:latin typeface="Verdana" panose="020B0604030504040204" pitchFamily="34" charset="0"/>
                <a:ea typeface="Verdana" panose="020B0604030504040204" pitchFamily="34" charset="0"/>
              </a:rPr>
              <a:t>Ps 133 How blessed is unity</a:t>
            </a:r>
          </a:p>
          <a:p>
            <a:r>
              <a:rPr lang="en-US" dirty="0">
                <a:solidFill>
                  <a:schemeClr val="bg1"/>
                </a:solidFill>
                <a:latin typeface="Verdana" panose="020B0604030504040204" pitchFamily="34" charset="0"/>
                <a:ea typeface="Verdana" panose="020B0604030504040204" pitchFamily="34" charset="0"/>
              </a:rPr>
              <a:t>Unity within the nation</a:t>
            </a:r>
          </a:p>
          <a:p>
            <a:endParaRPr lang="en-US" dirty="0">
              <a:solidFill>
                <a:schemeClr val="bg1"/>
              </a:solidFill>
              <a:latin typeface="Verdana" panose="020B0604030504040204" pitchFamily="34" charset="0"/>
              <a:ea typeface="Verdana" panose="020B0604030504040204" pitchFamily="34" charset="0"/>
            </a:endParaRPr>
          </a:p>
          <a:p>
            <a:r>
              <a:rPr lang="en-US" dirty="0">
                <a:solidFill>
                  <a:schemeClr val="bg1"/>
                </a:solidFill>
                <a:latin typeface="Verdana" panose="020B0604030504040204" pitchFamily="34" charset="0"/>
                <a:ea typeface="Verdana" panose="020B0604030504040204" pitchFamily="34" charset="0"/>
              </a:rPr>
              <a:t>Romans 11:1-2a,29-32</a:t>
            </a:r>
          </a:p>
          <a:p>
            <a:r>
              <a:rPr lang="en-US" dirty="0">
                <a:solidFill>
                  <a:schemeClr val="bg1"/>
                </a:solidFill>
                <a:latin typeface="Verdana" panose="020B0604030504040204" pitchFamily="34" charset="0"/>
                <a:ea typeface="Verdana" panose="020B0604030504040204" pitchFamily="34" charset="0"/>
              </a:rPr>
              <a:t>Jew and Gentile reconciled – God’s mercy on all</a:t>
            </a:r>
          </a:p>
          <a:p>
            <a:r>
              <a:rPr lang="en-US" dirty="0">
                <a:solidFill>
                  <a:schemeClr val="bg1"/>
                </a:solidFill>
                <a:latin typeface="Verdana" panose="020B0604030504040204" pitchFamily="34" charset="0"/>
                <a:ea typeface="Verdana" panose="020B0604030504040204" pitchFamily="34" charset="0"/>
              </a:rPr>
              <a:t>Unity between ethnicities</a:t>
            </a:r>
          </a:p>
          <a:p>
            <a:endParaRPr lang="en-US" dirty="0">
              <a:solidFill>
                <a:schemeClr val="bg1"/>
              </a:solidFill>
              <a:latin typeface="Verdana" panose="020B0604030504040204" pitchFamily="34" charset="0"/>
              <a:ea typeface="Verdana" panose="020B0604030504040204" pitchFamily="34" charset="0"/>
            </a:endParaRPr>
          </a:p>
          <a:p>
            <a:r>
              <a:rPr lang="en-US" dirty="0">
                <a:solidFill>
                  <a:schemeClr val="bg1"/>
                </a:solidFill>
                <a:latin typeface="Verdana" panose="020B0604030504040204" pitchFamily="34" charset="0"/>
                <a:ea typeface="Verdana" panose="020B0604030504040204" pitchFamily="34" charset="0"/>
              </a:rPr>
              <a:t>Matthew 15: (10-20), 21-28</a:t>
            </a:r>
          </a:p>
          <a:p>
            <a:r>
              <a:rPr lang="en-US" dirty="0">
                <a:solidFill>
                  <a:schemeClr val="bg1"/>
                </a:solidFill>
                <a:latin typeface="Verdana" panose="020B0604030504040204" pitchFamily="34" charset="0"/>
                <a:ea typeface="Verdana" panose="020B0604030504040204" pitchFamily="34" charset="0"/>
              </a:rPr>
              <a:t>The Canaanite woman</a:t>
            </a:r>
          </a:p>
          <a:p>
            <a:r>
              <a:rPr lang="en-US" dirty="0">
                <a:solidFill>
                  <a:schemeClr val="bg1"/>
                </a:solidFill>
                <a:latin typeface="Verdana" panose="020B0604030504040204" pitchFamily="34" charset="0"/>
                <a:ea typeface="Verdana" panose="020B0604030504040204" pitchFamily="34" charset="0"/>
              </a:rPr>
              <a:t>Jesus’ conversion to a greater unity</a:t>
            </a:r>
          </a:p>
          <a:p>
            <a:endParaRPr lang="en-US" dirty="0">
              <a:solidFill>
                <a:schemeClr val="bg1"/>
              </a:solidFill>
            </a:endParaRPr>
          </a:p>
          <a:p>
            <a:endParaRPr lang="en-AU" dirty="0">
              <a:solidFill>
                <a:schemeClr val="bg1"/>
              </a:solidFill>
            </a:endParaRPr>
          </a:p>
        </p:txBody>
      </p:sp>
      <p:pic>
        <p:nvPicPr>
          <p:cNvPr id="5" name="Picture 4" descr="A close-up of a book&#10;&#10;Description automatically generated">
            <a:extLst>
              <a:ext uri="{FF2B5EF4-FFF2-40B4-BE49-F238E27FC236}">
                <a16:creationId xmlns:a16="http://schemas.microsoft.com/office/drawing/2014/main" id="{B05FA4E2-06FA-4740-B13F-4141978D3659}"/>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547519" y="3754876"/>
            <a:ext cx="3529339" cy="1333279"/>
          </a:xfrm>
          <a:prstGeom prst="rect">
            <a:avLst/>
          </a:prstGeom>
        </p:spPr>
      </p:pic>
    </p:spTree>
    <p:extLst>
      <p:ext uri="{BB962C8B-B14F-4D97-AF65-F5344CB8AC3E}">
        <p14:creationId xmlns:p14="http://schemas.microsoft.com/office/powerpoint/2010/main" val="3433197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F4DC25-1F52-4414-B71F-D0471448B0B9}"/>
              </a:ext>
            </a:extLst>
          </p:cNvPr>
          <p:cNvSpPr>
            <a:spLocks noGrp="1"/>
          </p:cNvSpPr>
          <p:nvPr>
            <p:ph idx="1"/>
          </p:nvPr>
        </p:nvSpPr>
        <p:spPr>
          <a:xfrm>
            <a:off x="902799" y="502900"/>
            <a:ext cx="6942239" cy="3561259"/>
          </a:xfrm>
        </p:spPr>
        <p:txBody>
          <a:bodyPr>
            <a:normAutofit/>
          </a:bodyPr>
          <a:lstStyle/>
          <a:p>
            <a:r>
              <a:rPr lang="en-US" dirty="0"/>
              <a:t>Early Word &amp; Activity</a:t>
            </a:r>
          </a:p>
          <a:p>
            <a:pPr algn="ctr"/>
            <a:r>
              <a:rPr lang="en-AU" dirty="0"/>
              <a:t>All are Welcome</a:t>
            </a:r>
          </a:p>
          <a:p>
            <a:endParaRPr lang="en-AU" dirty="0"/>
          </a:p>
        </p:txBody>
      </p:sp>
      <p:pic>
        <p:nvPicPr>
          <p:cNvPr id="3" name="_content_uniting_en_home_jcr_content_root_responsivegrid_section_48380859_cop_image" descr="Welcoming you exactly as you are">
            <a:extLst>
              <a:ext uri="{FF2B5EF4-FFF2-40B4-BE49-F238E27FC236}">
                <a16:creationId xmlns:a16="http://schemas.microsoft.com/office/drawing/2014/main" id="{0FC5B180-4ED9-4017-8EDB-D4D347DA37B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8962" y="2469735"/>
            <a:ext cx="6244768" cy="2045290"/>
          </a:xfrm>
          <a:prstGeom prst="rect">
            <a:avLst/>
          </a:prstGeom>
          <a:noFill/>
          <a:ln>
            <a:noFill/>
          </a:ln>
        </p:spPr>
      </p:pic>
    </p:spTree>
    <p:extLst>
      <p:ext uri="{BB962C8B-B14F-4D97-AF65-F5344CB8AC3E}">
        <p14:creationId xmlns:p14="http://schemas.microsoft.com/office/powerpoint/2010/main" val="503641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F35EA-C7BF-4468-BD22-A0E82F1ECFFE}"/>
              </a:ext>
            </a:extLst>
          </p:cNvPr>
          <p:cNvSpPr>
            <a:spLocks noGrp="1"/>
          </p:cNvSpPr>
          <p:nvPr>
            <p:ph type="title"/>
          </p:nvPr>
        </p:nvSpPr>
        <p:spPr/>
        <p:txBody>
          <a:bodyPr>
            <a:normAutofit/>
          </a:bodyPr>
          <a:lstStyle/>
          <a:p>
            <a:r>
              <a:rPr lang="en-US" dirty="0"/>
              <a:t>Hymn</a:t>
            </a:r>
            <a:endParaRPr lang="en-AU" dirty="0"/>
          </a:p>
        </p:txBody>
      </p:sp>
      <p:sp>
        <p:nvSpPr>
          <p:cNvPr id="3" name="Content Placeholder 2">
            <a:extLst>
              <a:ext uri="{FF2B5EF4-FFF2-40B4-BE49-F238E27FC236}">
                <a16:creationId xmlns:a16="http://schemas.microsoft.com/office/drawing/2014/main" id="{2864FA37-DFC2-4ECF-A753-1DA9C39BE85A}"/>
              </a:ext>
            </a:extLst>
          </p:cNvPr>
          <p:cNvSpPr>
            <a:spLocks noGrp="1"/>
          </p:cNvSpPr>
          <p:nvPr>
            <p:ph idx="1"/>
          </p:nvPr>
        </p:nvSpPr>
        <p:spPr>
          <a:xfrm>
            <a:off x="554400" y="1475999"/>
            <a:ext cx="8589600" cy="3687015"/>
          </a:xfrm>
        </p:spPr>
        <p:txBody>
          <a:bodyPr>
            <a:normAutofit/>
          </a:bodyPr>
          <a:lstStyle/>
          <a:p>
            <a:r>
              <a:rPr lang="en-AU" sz="1800" dirty="0">
                <a:effectLst/>
                <a:latin typeface="Verdana" panose="020B0604030504040204" pitchFamily="34" charset="0"/>
                <a:ea typeface="Verdana" panose="020B0604030504040204" pitchFamily="34" charset="0"/>
                <a:cs typeface="Times New Roman" panose="02020603050405020304" pitchFamily="18" charset="0"/>
              </a:rPr>
              <a:t>TIS 690 Beauty for brokenness</a:t>
            </a:r>
          </a:p>
          <a:p>
            <a:endParaRPr lang="en-AU" dirty="0"/>
          </a:p>
        </p:txBody>
      </p:sp>
    </p:spTree>
    <p:extLst>
      <p:ext uri="{BB962C8B-B14F-4D97-AF65-F5344CB8AC3E}">
        <p14:creationId xmlns:p14="http://schemas.microsoft.com/office/powerpoint/2010/main" val="3327736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90F4EE-AA75-4942-BBFB-FB08B511A777}"/>
              </a:ext>
            </a:extLst>
          </p:cNvPr>
          <p:cNvSpPr>
            <a:spLocks noGrp="1"/>
          </p:cNvSpPr>
          <p:nvPr>
            <p:ph type="title"/>
          </p:nvPr>
        </p:nvSpPr>
        <p:spPr/>
        <p:txBody>
          <a:bodyPr/>
          <a:lstStyle/>
          <a:p>
            <a:r>
              <a:rPr lang="en-US" dirty="0"/>
              <a:t>Sermon/Reflection</a:t>
            </a:r>
            <a:endParaRPr lang="en-AU" dirty="0"/>
          </a:p>
        </p:txBody>
      </p:sp>
      <p:sp>
        <p:nvSpPr>
          <p:cNvPr id="3" name="Content Placeholder 2">
            <a:extLst>
              <a:ext uri="{FF2B5EF4-FFF2-40B4-BE49-F238E27FC236}">
                <a16:creationId xmlns:a16="http://schemas.microsoft.com/office/drawing/2014/main" id="{E182F02A-A97F-4839-9417-10D59AE4C4E5}"/>
              </a:ext>
            </a:extLst>
          </p:cNvPr>
          <p:cNvSpPr>
            <a:spLocks noGrp="1"/>
          </p:cNvSpPr>
          <p:nvPr>
            <p:ph idx="1"/>
          </p:nvPr>
        </p:nvSpPr>
        <p:spPr>
          <a:xfrm>
            <a:off x="554400" y="1475999"/>
            <a:ext cx="8136456" cy="3486293"/>
          </a:xfrm>
        </p:spPr>
        <p:txBody>
          <a:bodyPr>
            <a:normAutofit/>
          </a:bodyPr>
          <a:lstStyle/>
          <a:p>
            <a:r>
              <a:rPr lang="en-AU" sz="2000" dirty="0"/>
              <a:t> </a:t>
            </a:r>
          </a:p>
          <a:p>
            <a:endParaRPr lang="en-AU" dirty="0"/>
          </a:p>
        </p:txBody>
      </p:sp>
      <p:pic>
        <p:nvPicPr>
          <p:cNvPr id="5" name="Picture 4">
            <a:extLst>
              <a:ext uri="{FF2B5EF4-FFF2-40B4-BE49-F238E27FC236}">
                <a16:creationId xmlns:a16="http://schemas.microsoft.com/office/drawing/2014/main" id="{F5D5884C-8636-41C6-8481-EA426EEBC867}"/>
              </a:ext>
            </a:extLst>
          </p:cNvPr>
          <p:cNvPicPr>
            <a:picLocks noChangeAspect="1"/>
          </p:cNvPicPr>
          <p:nvPr/>
        </p:nvPicPr>
        <p:blipFill>
          <a:blip r:embed="rId3"/>
          <a:stretch>
            <a:fillRect/>
          </a:stretch>
        </p:blipFill>
        <p:spPr>
          <a:xfrm>
            <a:off x="453144" y="1849129"/>
            <a:ext cx="8350569" cy="2740031"/>
          </a:xfrm>
          <a:prstGeom prst="rect">
            <a:avLst/>
          </a:prstGeom>
        </p:spPr>
      </p:pic>
    </p:spTree>
    <p:extLst>
      <p:ext uri="{BB962C8B-B14F-4D97-AF65-F5344CB8AC3E}">
        <p14:creationId xmlns:p14="http://schemas.microsoft.com/office/powerpoint/2010/main" val="3112528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90F4EE-AA75-4942-BBFB-FB08B511A777}"/>
              </a:ext>
            </a:extLst>
          </p:cNvPr>
          <p:cNvSpPr>
            <a:spLocks noGrp="1"/>
          </p:cNvSpPr>
          <p:nvPr>
            <p:ph type="title"/>
          </p:nvPr>
        </p:nvSpPr>
        <p:spPr/>
        <p:txBody>
          <a:bodyPr>
            <a:normAutofit fontScale="90000"/>
          </a:bodyPr>
          <a:lstStyle/>
          <a:p>
            <a:r>
              <a:rPr lang="en-US" dirty="0"/>
              <a:t>Asylum Seeker Welcome Centre – Brunswick </a:t>
            </a:r>
            <a:endParaRPr lang="en-AU" dirty="0"/>
          </a:p>
        </p:txBody>
      </p:sp>
      <p:sp>
        <p:nvSpPr>
          <p:cNvPr id="3" name="Content Placeholder 2">
            <a:extLst>
              <a:ext uri="{FF2B5EF4-FFF2-40B4-BE49-F238E27FC236}">
                <a16:creationId xmlns:a16="http://schemas.microsoft.com/office/drawing/2014/main" id="{E182F02A-A97F-4839-9417-10D59AE4C4E5}"/>
              </a:ext>
            </a:extLst>
          </p:cNvPr>
          <p:cNvSpPr>
            <a:spLocks noGrp="1"/>
          </p:cNvSpPr>
          <p:nvPr>
            <p:ph idx="1"/>
          </p:nvPr>
        </p:nvSpPr>
        <p:spPr>
          <a:xfrm>
            <a:off x="554400" y="1475999"/>
            <a:ext cx="8136456" cy="3486293"/>
          </a:xfrm>
        </p:spPr>
        <p:txBody>
          <a:bodyPr>
            <a:normAutofit/>
          </a:bodyPr>
          <a:lstStyle/>
          <a:p>
            <a:r>
              <a:rPr lang="en-AU" sz="2000" dirty="0"/>
              <a:t> </a:t>
            </a:r>
          </a:p>
          <a:p>
            <a:endParaRPr lang="en-AU" dirty="0"/>
          </a:p>
        </p:txBody>
      </p:sp>
      <p:pic>
        <p:nvPicPr>
          <p:cNvPr id="2" name="Picture 1">
            <a:extLst>
              <a:ext uri="{FF2B5EF4-FFF2-40B4-BE49-F238E27FC236}">
                <a16:creationId xmlns:a16="http://schemas.microsoft.com/office/drawing/2014/main" id="{47A656C2-EBA4-2C7F-A3F0-9D6630D2F492}"/>
              </a:ext>
            </a:extLst>
          </p:cNvPr>
          <p:cNvPicPr>
            <a:picLocks noChangeAspect="1"/>
          </p:cNvPicPr>
          <p:nvPr/>
        </p:nvPicPr>
        <p:blipFill>
          <a:blip r:embed="rId3"/>
          <a:stretch>
            <a:fillRect/>
          </a:stretch>
        </p:blipFill>
        <p:spPr>
          <a:xfrm>
            <a:off x="1736387" y="1673231"/>
            <a:ext cx="5671225" cy="3782073"/>
          </a:xfrm>
          <a:prstGeom prst="rect">
            <a:avLst/>
          </a:prstGeom>
        </p:spPr>
      </p:pic>
    </p:spTree>
    <p:extLst>
      <p:ext uri="{BB962C8B-B14F-4D97-AF65-F5344CB8AC3E}">
        <p14:creationId xmlns:p14="http://schemas.microsoft.com/office/powerpoint/2010/main" val="870011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90F4EE-AA75-4942-BBFB-FB08B511A777}"/>
              </a:ext>
            </a:extLst>
          </p:cNvPr>
          <p:cNvSpPr>
            <a:spLocks noGrp="1"/>
          </p:cNvSpPr>
          <p:nvPr>
            <p:ph type="title"/>
          </p:nvPr>
        </p:nvSpPr>
        <p:spPr/>
        <p:txBody>
          <a:bodyPr/>
          <a:lstStyle/>
          <a:p>
            <a:r>
              <a:rPr lang="en-US" dirty="0"/>
              <a:t>Winter Appeal – Nancy </a:t>
            </a:r>
            <a:endParaRPr lang="en-AU" dirty="0"/>
          </a:p>
        </p:txBody>
      </p:sp>
      <p:sp>
        <p:nvSpPr>
          <p:cNvPr id="3" name="Content Placeholder 2">
            <a:extLst>
              <a:ext uri="{FF2B5EF4-FFF2-40B4-BE49-F238E27FC236}">
                <a16:creationId xmlns:a16="http://schemas.microsoft.com/office/drawing/2014/main" id="{E182F02A-A97F-4839-9417-10D59AE4C4E5}"/>
              </a:ext>
            </a:extLst>
          </p:cNvPr>
          <p:cNvSpPr>
            <a:spLocks noGrp="1"/>
          </p:cNvSpPr>
          <p:nvPr>
            <p:ph idx="1"/>
          </p:nvPr>
        </p:nvSpPr>
        <p:spPr>
          <a:xfrm>
            <a:off x="554400" y="1475999"/>
            <a:ext cx="8136456" cy="3486293"/>
          </a:xfrm>
        </p:spPr>
        <p:txBody>
          <a:bodyPr>
            <a:normAutofit/>
          </a:bodyPr>
          <a:lstStyle/>
          <a:p>
            <a:r>
              <a:rPr lang="en-AU" sz="2000" dirty="0"/>
              <a:t> </a:t>
            </a:r>
          </a:p>
          <a:p>
            <a:endParaRPr lang="en-AU" dirty="0"/>
          </a:p>
        </p:txBody>
      </p:sp>
      <p:pic>
        <p:nvPicPr>
          <p:cNvPr id="2" name="Picture 1">
            <a:extLst>
              <a:ext uri="{FF2B5EF4-FFF2-40B4-BE49-F238E27FC236}">
                <a16:creationId xmlns:a16="http://schemas.microsoft.com/office/drawing/2014/main" id="{E4CF1AF0-1DA8-06CB-9278-6D3F1A6268E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6245" y="1515745"/>
            <a:ext cx="5731510" cy="3826510"/>
          </a:xfrm>
          <a:prstGeom prst="rect">
            <a:avLst/>
          </a:prstGeom>
          <a:noFill/>
          <a:ln>
            <a:noFill/>
          </a:ln>
        </p:spPr>
      </p:pic>
    </p:spTree>
    <p:extLst>
      <p:ext uri="{BB962C8B-B14F-4D97-AF65-F5344CB8AC3E}">
        <p14:creationId xmlns:p14="http://schemas.microsoft.com/office/powerpoint/2010/main" val="3621311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90F4EE-AA75-4942-BBFB-FB08B511A777}"/>
              </a:ext>
            </a:extLst>
          </p:cNvPr>
          <p:cNvSpPr>
            <a:spLocks noGrp="1"/>
          </p:cNvSpPr>
          <p:nvPr>
            <p:ph type="title"/>
          </p:nvPr>
        </p:nvSpPr>
        <p:spPr/>
        <p:txBody>
          <a:bodyPr/>
          <a:lstStyle/>
          <a:p>
            <a:r>
              <a:rPr lang="en-US" dirty="0"/>
              <a:t>Lifeline - Prahran</a:t>
            </a:r>
            <a:endParaRPr lang="en-AU" dirty="0"/>
          </a:p>
        </p:txBody>
      </p:sp>
      <p:sp>
        <p:nvSpPr>
          <p:cNvPr id="3" name="Content Placeholder 2">
            <a:extLst>
              <a:ext uri="{FF2B5EF4-FFF2-40B4-BE49-F238E27FC236}">
                <a16:creationId xmlns:a16="http://schemas.microsoft.com/office/drawing/2014/main" id="{E182F02A-A97F-4839-9417-10D59AE4C4E5}"/>
              </a:ext>
            </a:extLst>
          </p:cNvPr>
          <p:cNvSpPr>
            <a:spLocks noGrp="1"/>
          </p:cNvSpPr>
          <p:nvPr>
            <p:ph idx="1"/>
          </p:nvPr>
        </p:nvSpPr>
        <p:spPr>
          <a:xfrm>
            <a:off x="554400" y="1475999"/>
            <a:ext cx="8136456" cy="3486293"/>
          </a:xfrm>
        </p:spPr>
        <p:txBody>
          <a:bodyPr>
            <a:normAutofit/>
          </a:bodyPr>
          <a:lstStyle/>
          <a:p>
            <a:r>
              <a:rPr lang="en-AU" sz="2000" dirty="0"/>
              <a:t> </a:t>
            </a:r>
          </a:p>
          <a:p>
            <a:endParaRPr lang="en-AU" dirty="0"/>
          </a:p>
        </p:txBody>
      </p:sp>
      <p:pic>
        <p:nvPicPr>
          <p:cNvPr id="2" name="Picture 1">
            <a:extLst>
              <a:ext uri="{FF2B5EF4-FFF2-40B4-BE49-F238E27FC236}">
                <a16:creationId xmlns:a16="http://schemas.microsoft.com/office/drawing/2014/main" id="{B805134E-E574-E8B6-B744-AF9BC62A7C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6245" y="2351405"/>
            <a:ext cx="5731510" cy="2155190"/>
          </a:xfrm>
          <a:prstGeom prst="rect">
            <a:avLst/>
          </a:prstGeom>
          <a:noFill/>
          <a:ln>
            <a:noFill/>
          </a:ln>
        </p:spPr>
      </p:pic>
    </p:spTree>
    <p:extLst>
      <p:ext uri="{BB962C8B-B14F-4D97-AF65-F5344CB8AC3E}">
        <p14:creationId xmlns:p14="http://schemas.microsoft.com/office/powerpoint/2010/main" val="3714197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0DFA74-32BC-4360-A142-0673B5186C93}"/>
              </a:ext>
            </a:extLst>
          </p:cNvPr>
          <p:cNvSpPr>
            <a:spLocks noGrp="1"/>
          </p:cNvSpPr>
          <p:nvPr>
            <p:ph type="title"/>
          </p:nvPr>
        </p:nvSpPr>
        <p:spPr>
          <a:xfrm>
            <a:off x="100361" y="167268"/>
            <a:ext cx="4046839" cy="1758900"/>
          </a:xfrm>
        </p:spPr>
        <p:txBody>
          <a:bodyPr>
            <a:normAutofit/>
          </a:bodyPr>
          <a:lstStyle/>
          <a:p>
            <a:r>
              <a:rPr lang="en-US" sz="2800" dirty="0">
                <a:cs typeface="Arial" panose="020B0604020202020204" pitchFamily="34" charset="0"/>
              </a:rPr>
              <a:t>Acknowledgement of country</a:t>
            </a:r>
            <a:endParaRPr lang="en-AU" sz="2800" dirty="0">
              <a:cs typeface="Arial" panose="020B0604020202020204" pitchFamily="34" charset="0"/>
            </a:endParaRPr>
          </a:p>
        </p:txBody>
      </p:sp>
      <p:sp>
        <p:nvSpPr>
          <p:cNvPr id="4" name="Content Placeholder 3">
            <a:extLst>
              <a:ext uri="{FF2B5EF4-FFF2-40B4-BE49-F238E27FC236}">
                <a16:creationId xmlns:a16="http://schemas.microsoft.com/office/drawing/2014/main" id="{3752992E-9E0A-444C-BA3F-BC2F384C0C8D}"/>
              </a:ext>
            </a:extLst>
          </p:cNvPr>
          <p:cNvSpPr>
            <a:spLocks noGrp="1"/>
          </p:cNvSpPr>
          <p:nvPr>
            <p:ph idx="1"/>
          </p:nvPr>
        </p:nvSpPr>
        <p:spPr>
          <a:xfrm>
            <a:off x="100361" y="1315844"/>
            <a:ext cx="4398067" cy="4415882"/>
          </a:xfrm>
        </p:spPr>
        <p:txBody>
          <a:bodyPr>
            <a:noAutofit/>
          </a:bodyPr>
          <a:lstStyle/>
          <a:p>
            <a:r>
              <a:rPr lang="en-AU" sz="2590" b="0" dirty="0">
                <a:cs typeface="Arial" panose="020B0604020202020204" pitchFamily="34" charset="0"/>
              </a:rPr>
              <a:t>We acknowledge the traditional custodians of country throughout Australia and recognise their continuing connection to land, waters and culture. We pay our respects to their Elders past, present and emerging</a:t>
            </a:r>
          </a:p>
        </p:txBody>
      </p:sp>
      <p:pic>
        <p:nvPicPr>
          <p:cNvPr id="7" name="Picture Placeholder 5">
            <a:extLst>
              <a:ext uri="{FF2B5EF4-FFF2-40B4-BE49-F238E27FC236}">
                <a16:creationId xmlns:a16="http://schemas.microsoft.com/office/drawing/2014/main" id="{534C0BBB-4F4E-4DD7-BE58-BC7B6DE86F8B}"/>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4978" r="24978"/>
          <a:stretch/>
        </p:blipFill>
        <p:spPr>
          <a:xfrm>
            <a:off x="4572000" y="0"/>
            <a:ext cx="4572000" cy="6858000"/>
          </a:xfrm>
          <a:prstGeom prst="rect">
            <a:avLst/>
          </a:prstGeom>
          <a:solidFill>
            <a:schemeClr val="bg2">
              <a:lumMod val="90000"/>
            </a:schemeClr>
          </a:solidFill>
        </p:spPr>
      </p:pic>
    </p:spTree>
    <p:extLst>
      <p:ext uri="{BB962C8B-B14F-4D97-AF65-F5344CB8AC3E}">
        <p14:creationId xmlns:p14="http://schemas.microsoft.com/office/powerpoint/2010/main" val="752666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F35EA-C7BF-4468-BD22-A0E82F1ECFFE}"/>
              </a:ext>
            </a:extLst>
          </p:cNvPr>
          <p:cNvSpPr>
            <a:spLocks noGrp="1"/>
          </p:cNvSpPr>
          <p:nvPr>
            <p:ph type="title"/>
          </p:nvPr>
        </p:nvSpPr>
        <p:spPr/>
        <p:txBody>
          <a:bodyPr>
            <a:normAutofit/>
          </a:bodyPr>
          <a:lstStyle/>
          <a:p>
            <a:r>
              <a:rPr lang="en-US" dirty="0"/>
              <a:t>Hymn</a:t>
            </a:r>
            <a:endParaRPr lang="en-AU" dirty="0"/>
          </a:p>
        </p:txBody>
      </p:sp>
      <p:sp>
        <p:nvSpPr>
          <p:cNvPr id="3" name="Content Placeholder 2">
            <a:extLst>
              <a:ext uri="{FF2B5EF4-FFF2-40B4-BE49-F238E27FC236}">
                <a16:creationId xmlns:a16="http://schemas.microsoft.com/office/drawing/2014/main" id="{2864FA37-DFC2-4ECF-A753-1DA9C39BE85A}"/>
              </a:ext>
            </a:extLst>
          </p:cNvPr>
          <p:cNvSpPr>
            <a:spLocks noGrp="1"/>
          </p:cNvSpPr>
          <p:nvPr>
            <p:ph idx="1"/>
          </p:nvPr>
        </p:nvSpPr>
        <p:spPr>
          <a:xfrm>
            <a:off x="554400" y="1475999"/>
            <a:ext cx="8589600" cy="3687015"/>
          </a:xfrm>
        </p:spPr>
        <p:txBody>
          <a:bodyPr>
            <a:normAutofit/>
          </a:bodyPr>
          <a:lstStyle/>
          <a:p>
            <a:pPr marL="457200"/>
            <a:endParaRPr lang="en-AU" sz="2000" dirty="0">
              <a:latin typeface="Verdana" panose="020B0604030504040204" pitchFamily="34" charset="0"/>
              <a:ea typeface="Verdana" panose="020B0604030504040204" pitchFamily="34" charset="0"/>
              <a:cs typeface="Times New Roman" panose="02020603050405020304" pitchFamily="18" charset="0"/>
            </a:endParaRPr>
          </a:p>
          <a:p>
            <a:r>
              <a:rPr lang="en-US" dirty="0">
                <a:latin typeface="Verdana" panose="020B0604030504040204" pitchFamily="34" charset="0"/>
                <a:ea typeface="Verdana" panose="020B0604030504040204" pitchFamily="34" charset="0"/>
                <a:cs typeface="Arial" panose="020B0604020202020204" pitchFamily="34" charset="0"/>
              </a:rPr>
              <a:t>(some suggestions)</a:t>
            </a:r>
          </a:p>
          <a:p>
            <a:r>
              <a:rPr lang="en-US" dirty="0">
                <a:latin typeface="Verdana" panose="020B0604030504040204" pitchFamily="34" charset="0"/>
                <a:ea typeface="Verdana" panose="020B0604030504040204" pitchFamily="34" charset="0"/>
                <a:cs typeface="Arial" panose="020B0604020202020204" pitchFamily="34" charset="0"/>
              </a:rPr>
              <a:t>TIS 618 What does the Lord require? </a:t>
            </a:r>
          </a:p>
          <a:p>
            <a:r>
              <a:rPr lang="en-US" dirty="0">
                <a:latin typeface="Verdana" panose="020B0604030504040204" pitchFamily="34" charset="0"/>
                <a:ea typeface="Verdana" panose="020B0604030504040204" pitchFamily="34" charset="0"/>
                <a:cs typeface="Arial" panose="020B0604020202020204" pitchFamily="34" charset="0"/>
              </a:rPr>
              <a:t>TIS 607 Make me a channel of your peace</a:t>
            </a:r>
          </a:p>
          <a:p>
            <a:r>
              <a:rPr lang="en-US" dirty="0">
                <a:latin typeface="Verdana" panose="020B0604030504040204" pitchFamily="34" charset="0"/>
                <a:ea typeface="Verdana" panose="020B0604030504040204" pitchFamily="34" charset="0"/>
                <a:cs typeface="Arial" panose="020B0604020202020204" pitchFamily="34" charset="0"/>
              </a:rPr>
              <a:t>TIS 640 Kneels at the feet of his friends</a:t>
            </a:r>
          </a:p>
          <a:p>
            <a:r>
              <a:rPr lang="en-US" dirty="0">
                <a:latin typeface="Verdana" panose="020B0604030504040204" pitchFamily="34" charset="0"/>
                <a:ea typeface="Verdana" panose="020B0604030504040204" pitchFamily="34" charset="0"/>
                <a:cs typeface="Arial" panose="020B0604020202020204" pitchFamily="34" charset="0"/>
              </a:rPr>
              <a:t>TIS 474 Here in this place a new light is streaming</a:t>
            </a:r>
          </a:p>
          <a:p>
            <a:endParaRPr lang="en-AU" dirty="0"/>
          </a:p>
        </p:txBody>
      </p:sp>
    </p:spTree>
    <p:extLst>
      <p:ext uri="{BB962C8B-B14F-4D97-AF65-F5344CB8AC3E}">
        <p14:creationId xmlns:p14="http://schemas.microsoft.com/office/powerpoint/2010/main" val="3091976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A81EEF-A7E5-4A9C-9A22-FE7083C15C5C}"/>
              </a:ext>
            </a:extLst>
          </p:cNvPr>
          <p:cNvPicPr>
            <a:picLocks noChangeAspect="1"/>
          </p:cNvPicPr>
          <p:nvPr/>
        </p:nvPicPr>
        <p:blipFill rotWithShape="1">
          <a:blip r:embed="rId3"/>
          <a:srcRect l="10708" r="37457" b="-2"/>
          <a:stretch/>
        </p:blipFill>
        <p:spPr>
          <a:xfrm>
            <a:off x="4572001" y="10"/>
            <a:ext cx="4572000" cy="6857990"/>
          </a:xfrm>
          <a:prstGeom prst="rect">
            <a:avLst/>
          </a:prstGeom>
          <a:noFill/>
        </p:spPr>
      </p:pic>
      <p:sp>
        <p:nvSpPr>
          <p:cNvPr id="2" name="Title 1">
            <a:extLst>
              <a:ext uri="{FF2B5EF4-FFF2-40B4-BE49-F238E27FC236}">
                <a16:creationId xmlns:a16="http://schemas.microsoft.com/office/drawing/2014/main" id="{D286A396-0C3B-434B-86B8-E91D42B61021}"/>
              </a:ext>
            </a:extLst>
          </p:cNvPr>
          <p:cNvSpPr>
            <a:spLocks noGrp="1"/>
          </p:cNvSpPr>
          <p:nvPr>
            <p:ph type="title"/>
          </p:nvPr>
        </p:nvSpPr>
        <p:spPr>
          <a:xfrm>
            <a:off x="417250" y="414000"/>
            <a:ext cx="3729950" cy="1512168"/>
          </a:xfrm>
        </p:spPr>
        <p:txBody>
          <a:bodyPr>
            <a:normAutofit/>
          </a:bodyPr>
          <a:lstStyle/>
          <a:p>
            <a:r>
              <a:rPr lang="en-AU" dirty="0"/>
              <a:t>Offering</a:t>
            </a:r>
          </a:p>
        </p:txBody>
      </p:sp>
      <p:sp>
        <p:nvSpPr>
          <p:cNvPr id="3" name="Content Placeholder 2">
            <a:extLst>
              <a:ext uri="{FF2B5EF4-FFF2-40B4-BE49-F238E27FC236}">
                <a16:creationId xmlns:a16="http://schemas.microsoft.com/office/drawing/2014/main" id="{D78822FE-520F-46C6-9DF4-DC9AD7D1BB8D}"/>
              </a:ext>
            </a:extLst>
          </p:cNvPr>
          <p:cNvSpPr>
            <a:spLocks noGrp="1"/>
          </p:cNvSpPr>
          <p:nvPr>
            <p:ph idx="1"/>
          </p:nvPr>
        </p:nvSpPr>
        <p:spPr>
          <a:xfrm>
            <a:off x="417250" y="1074198"/>
            <a:ext cx="4092606" cy="4990271"/>
          </a:xfrm>
        </p:spPr>
        <p:txBody>
          <a:bodyPr>
            <a:noAutofit/>
          </a:bodyPr>
          <a:lstStyle/>
          <a:p>
            <a:r>
              <a:rPr lang="en-US" sz="2000" b="0" dirty="0">
                <a:effectLst/>
                <a:latin typeface="Arial" panose="020B0604020202020204" pitchFamily="34" charset="0"/>
                <a:ea typeface="Calibri" panose="020F0502020204030204" pitchFamily="34" charset="0"/>
                <a:cs typeface="Times New Roman" panose="02020603050405020304" pitchFamily="18" charset="0"/>
              </a:rPr>
              <a:t>Broken-hearted God with you we cry for the world;</a:t>
            </a:r>
          </a:p>
          <a:p>
            <a:r>
              <a:rPr lang="en-US" sz="2000" b="0" dirty="0">
                <a:effectLst/>
                <a:latin typeface="Arial" panose="020B0604020202020204" pitchFamily="34" charset="0"/>
                <a:ea typeface="Calibri" panose="020F0502020204030204" pitchFamily="34" charset="0"/>
                <a:cs typeface="Times New Roman" panose="02020603050405020304" pitchFamily="18" charset="0"/>
              </a:rPr>
              <a:t>With you we give our lives for the unity of family, church and world. </a:t>
            </a:r>
          </a:p>
          <a:p>
            <a:r>
              <a:rPr lang="en-US" sz="2000" dirty="0">
                <a:effectLst/>
                <a:latin typeface="Arial" panose="020B0604020202020204" pitchFamily="34" charset="0"/>
                <a:ea typeface="Calibri" panose="020F0502020204030204" pitchFamily="34" charset="0"/>
                <a:cs typeface="Times New Roman" panose="02020603050405020304" pitchFamily="18" charset="0"/>
              </a:rPr>
              <a:t>Bless and multiply these gifts,</a:t>
            </a:r>
          </a:p>
          <a:p>
            <a:r>
              <a:rPr lang="en-US" sz="2000" dirty="0">
                <a:effectLst/>
                <a:latin typeface="Arial" panose="020B0604020202020204" pitchFamily="34" charset="0"/>
                <a:ea typeface="Calibri" panose="020F0502020204030204" pitchFamily="34" charset="0"/>
                <a:cs typeface="Times New Roman" panose="02020603050405020304" pitchFamily="18" charset="0"/>
              </a:rPr>
              <a:t>so that divisions are healed </a:t>
            </a:r>
          </a:p>
          <a:p>
            <a:r>
              <a:rPr lang="en-US" sz="2000" dirty="0">
                <a:effectLst/>
                <a:latin typeface="Arial" panose="020B0604020202020204" pitchFamily="34" charset="0"/>
                <a:ea typeface="Calibri" panose="020F0502020204030204" pitchFamily="34" charset="0"/>
                <a:cs typeface="Times New Roman" panose="02020603050405020304" pitchFamily="18" charset="0"/>
              </a:rPr>
              <a:t>and the world rejoice in your gift of unity.</a:t>
            </a:r>
          </a:p>
          <a:p>
            <a:r>
              <a:rPr lang="en-US" sz="2000" b="0" dirty="0">
                <a:effectLst/>
                <a:latin typeface="Arial" panose="020B0604020202020204" pitchFamily="34" charset="0"/>
                <a:ea typeface="Calibri" panose="020F0502020204030204" pitchFamily="34" charset="0"/>
                <a:cs typeface="Times New Roman" panose="02020603050405020304" pitchFamily="18" charset="0"/>
              </a:rPr>
              <a:t>To the glory of you name.</a:t>
            </a:r>
          </a:p>
          <a:p>
            <a:r>
              <a:rPr lang="en-US" sz="2000" dirty="0">
                <a:effectLst/>
                <a:latin typeface="Arial" panose="020B0604020202020204" pitchFamily="34" charset="0"/>
                <a:ea typeface="Calibri" panose="020F0502020204030204" pitchFamily="34" charset="0"/>
                <a:cs typeface="Times New Roman" panose="02020603050405020304" pitchFamily="18" charset="0"/>
              </a:rPr>
              <a:t>Amen. </a:t>
            </a:r>
          </a:p>
          <a:p>
            <a:endParaRPr lang="en-AU" sz="24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1723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41DE8B-F655-4B9C-B985-09EFEA1D0589}"/>
              </a:ext>
            </a:extLst>
          </p:cNvPr>
          <p:cNvSpPr>
            <a:spLocks noGrp="1"/>
          </p:cNvSpPr>
          <p:nvPr>
            <p:ph type="title"/>
          </p:nvPr>
        </p:nvSpPr>
        <p:spPr>
          <a:xfrm>
            <a:off x="547200" y="414000"/>
            <a:ext cx="3600000" cy="1512168"/>
          </a:xfrm>
        </p:spPr>
        <p:txBody>
          <a:bodyPr>
            <a:normAutofit/>
          </a:bodyPr>
          <a:lstStyle/>
          <a:p>
            <a:r>
              <a:rPr lang="en-US" dirty="0"/>
              <a:t>Prayers of the people</a:t>
            </a:r>
            <a:endParaRPr lang="en-AU" dirty="0"/>
          </a:p>
        </p:txBody>
      </p:sp>
      <p:sp>
        <p:nvSpPr>
          <p:cNvPr id="2" name="TextBox 1">
            <a:extLst>
              <a:ext uri="{FF2B5EF4-FFF2-40B4-BE49-F238E27FC236}">
                <a16:creationId xmlns:a16="http://schemas.microsoft.com/office/drawing/2014/main" id="{7493CDE0-B2C6-4BF5-9D21-0281066BB765}"/>
              </a:ext>
            </a:extLst>
          </p:cNvPr>
          <p:cNvSpPr txBox="1"/>
          <p:nvPr/>
        </p:nvSpPr>
        <p:spPr>
          <a:xfrm>
            <a:off x="4461831" y="1"/>
            <a:ext cx="4682169" cy="5695950"/>
          </a:xfrm>
          <a:prstGeom prst="rect">
            <a:avLst/>
          </a:prstGeom>
        </p:spPr>
        <p:txBody>
          <a:bodyPr rtlCol="0">
            <a:noAutofit/>
          </a:bodyPr>
          <a:lstStyle/>
          <a:p>
            <a:pPr marL="0" marR="0" lvl="0" indent="0" algn="ctr" defTabSz="914400" rtl="0" eaLnBrk="1" fontAlgn="auto" latinLnBrk="0" hangingPunct="1">
              <a:lnSpc>
                <a:spcPct val="9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9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9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9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Rectangle 7">
            <a:extLst>
              <a:ext uri="{FF2B5EF4-FFF2-40B4-BE49-F238E27FC236}">
                <a16:creationId xmlns:a16="http://schemas.microsoft.com/office/drawing/2014/main" id="{DB069A95-2E94-4D30-B56D-D05A1EE9249D}"/>
              </a:ext>
            </a:extLst>
          </p:cNvPr>
          <p:cNvSpPr/>
          <p:nvPr/>
        </p:nvSpPr>
        <p:spPr>
          <a:xfrm>
            <a:off x="4812145" y="1019253"/>
            <a:ext cx="4331855" cy="5293757"/>
          </a:xfrm>
          <a:prstGeom prst="rect">
            <a:avLst/>
          </a:prstGeom>
        </p:spPr>
        <p:txBody>
          <a:bodyPr wrap="square">
            <a:spAutoFit/>
          </a:bodyPr>
          <a:lstStyle/>
          <a:p>
            <a:r>
              <a:rPr lang="en-US" sz="20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In this prayer the words ‘Lord in your mercy’ are followed by the response ‘may the love of Christ in us bring healing to a fractured world’.</a:t>
            </a:r>
          </a:p>
          <a:p>
            <a:endParaRPr lang="en-US" sz="20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p>
            <a:endParaRPr lang="en-US" sz="20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p>
            <a:r>
              <a:rPr lang="en-US" sz="20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Unifying Spirit of Christ</a:t>
            </a:r>
          </a:p>
          <a:p>
            <a:r>
              <a:rPr lang="en-US" sz="20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We pray that our false unity be laid bare</a:t>
            </a:r>
          </a:p>
          <a:p>
            <a:r>
              <a:rPr lang="en-US" sz="20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That our clinging to peace at all costs</a:t>
            </a:r>
          </a:p>
          <a:p>
            <a:r>
              <a:rPr lang="en-US" sz="20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And our desire for uniformity</a:t>
            </a:r>
          </a:p>
          <a:p>
            <a:r>
              <a:rPr lang="en-US" sz="20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Is torn apart and stitched together </a:t>
            </a:r>
          </a:p>
          <a:p>
            <a:r>
              <a:rPr lang="en-US" sz="20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by your celebration of diversity</a:t>
            </a:r>
          </a:p>
          <a:p>
            <a:r>
              <a:rPr lang="en-AU" sz="1800" dirty="0">
                <a:effectLst/>
                <a:latin typeface="Arial" panose="020B0604020202020204" pitchFamily="34" charset="0"/>
                <a:ea typeface="Calibri" panose="020F0502020204030204" pitchFamily="34" charset="0"/>
                <a:cs typeface="Times New Roman" panose="02020603050405020304" pitchFamily="18" charset="0"/>
              </a:rPr>
              <a:t> </a:t>
            </a:r>
          </a:p>
        </p:txBody>
      </p:sp>
      <p:pic>
        <p:nvPicPr>
          <p:cNvPr id="5" name="Picture 4" descr="A picture containing person, outdoor, grass&#10;&#10;Description automatically generated">
            <a:extLst>
              <a:ext uri="{FF2B5EF4-FFF2-40B4-BE49-F238E27FC236}">
                <a16:creationId xmlns:a16="http://schemas.microsoft.com/office/drawing/2014/main" id="{9F36D970-BB4C-41B7-9D1D-E3B85DA66A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926" y="2299315"/>
            <a:ext cx="3758590" cy="2920961"/>
          </a:xfrm>
          <a:prstGeom prst="rect">
            <a:avLst/>
          </a:prstGeom>
        </p:spPr>
      </p:pic>
    </p:spTree>
    <p:extLst>
      <p:ext uri="{BB962C8B-B14F-4D97-AF65-F5344CB8AC3E}">
        <p14:creationId xmlns:p14="http://schemas.microsoft.com/office/powerpoint/2010/main" val="3026603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41DE8B-F655-4B9C-B985-09EFEA1D0589}"/>
              </a:ext>
            </a:extLst>
          </p:cNvPr>
          <p:cNvSpPr>
            <a:spLocks noGrp="1"/>
          </p:cNvSpPr>
          <p:nvPr>
            <p:ph type="title"/>
          </p:nvPr>
        </p:nvSpPr>
        <p:spPr>
          <a:xfrm>
            <a:off x="547200" y="414000"/>
            <a:ext cx="3600000" cy="1512168"/>
          </a:xfrm>
        </p:spPr>
        <p:txBody>
          <a:bodyPr>
            <a:normAutofit/>
          </a:bodyPr>
          <a:lstStyle/>
          <a:p>
            <a:r>
              <a:rPr lang="en-US" dirty="0"/>
              <a:t>Prayers of the people</a:t>
            </a:r>
            <a:endParaRPr lang="en-AU" dirty="0"/>
          </a:p>
        </p:txBody>
      </p:sp>
      <p:sp>
        <p:nvSpPr>
          <p:cNvPr id="2" name="TextBox 1">
            <a:extLst>
              <a:ext uri="{FF2B5EF4-FFF2-40B4-BE49-F238E27FC236}">
                <a16:creationId xmlns:a16="http://schemas.microsoft.com/office/drawing/2014/main" id="{7493CDE0-B2C6-4BF5-9D21-0281066BB765}"/>
              </a:ext>
            </a:extLst>
          </p:cNvPr>
          <p:cNvSpPr txBox="1"/>
          <p:nvPr/>
        </p:nvSpPr>
        <p:spPr>
          <a:xfrm>
            <a:off x="4461831" y="1"/>
            <a:ext cx="4682169" cy="5695950"/>
          </a:xfrm>
          <a:prstGeom prst="rect">
            <a:avLst/>
          </a:prstGeom>
        </p:spPr>
        <p:txBody>
          <a:bodyPr rtlCol="0">
            <a:noAutofit/>
          </a:bodyPr>
          <a:lstStyle/>
          <a:p>
            <a:pPr marL="0" marR="0" lvl="0" indent="0" algn="ctr" defTabSz="914400" rtl="0" eaLnBrk="1" fontAlgn="auto" latinLnBrk="0" hangingPunct="1">
              <a:lnSpc>
                <a:spcPct val="9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9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9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9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Rectangle 6">
            <a:extLst>
              <a:ext uri="{FF2B5EF4-FFF2-40B4-BE49-F238E27FC236}">
                <a16:creationId xmlns:a16="http://schemas.microsoft.com/office/drawing/2014/main" id="{6F60A037-5120-4DDF-9CF3-911E9C4E5094}"/>
              </a:ext>
            </a:extLst>
          </p:cNvPr>
          <p:cNvSpPr/>
          <p:nvPr/>
        </p:nvSpPr>
        <p:spPr>
          <a:xfrm>
            <a:off x="2286000" y="-55710266"/>
            <a:ext cx="6958208" cy="65556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mn-cs"/>
              </a:rPr>
              <a:t>Loving God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mn-cs"/>
              </a:rPr>
              <a:t>We know you through your promise to be always with your people,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mn-cs"/>
              </a:rPr>
              <a:t>leading us ever deeper into the hope for renewed and abundant life.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mn-cs"/>
              </a:rPr>
              <a:t>We pray for the many people who are displaced in our world for whom the promise of a place to call home seems an impossible dream.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mn-cs"/>
              </a:rPr>
              <a:t>Help us to have the courage to see the need in our world o listen to the voices calling out for </a:t>
            </a:r>
            <a:r>
              <a:rPr kumimoji="0" lang="en-AU" sz="2800" b="0" i="0" u="none" strike="noStrike" kern="1200" cap="none" spc="0" normalizeH="0" baseline="0" noProof="0" dirty="0" err="1">
                <a:ln>
                  <a:noFill/>
                </a:ln>
                <a:solidFill>
                  <a:srgbClr val="0A0000"/>
                </a:solidFill>
                <a:effectLst/>
                <a:uLnTx/>
                <a:uFillTx/>
                <a:latin typeface="Verdana" panose="020B0604030504040204" pitchFamily="34" charset="0"/>
                <a:ea typeface="Verdana" panose="020B0604030504040204" pitchFamily="34" charset="0"/>
                <a:cs typeface="+mn-cs"/>
              </a:rPr>
              <a:t>changeo</a:t>
            </a:r>
            <a:r>
              <a:rPr kumimoji="0" lang="en-AU" sz="28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mn-cs"/>
              </a:rPr>
              <a:t> act in solidarity for the transformation of our world</a:t>
            </a:r>
          </a:p>
        </p:txBody>
      </p:sp>
      <p:sp>
        <p:nvSpPr>
          <p:cNvPr id="4" name="Rectangle 3">
            <a:extLst>
              <a:ext uri="{FF2B5EF4-FFF2-40B4-BE49-F238E27FC236}">
                <a16:creationId xmlns:a16="http://schemas.microsoft.com/office/drawing/2014/main" id="{C4764B4C-0A9F-4923-B3B1-03B3DDF80C16}"/>
              </a:ext>
            </a:extLst>
          </p:cNvPr>
          <p:cNvSpPr/>
          <p:nvPr/>
        </p:nvSpPr>
        <p:spPr>
          <a:xfrm>
            <a:off x="-2224800" y="-34231798"/>
            <a:ext cx="4572000" cy="317009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mn-cs"/>
              </a:rPr>
              <a:t>We pray for your church, a community called to be a place of welcome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mn-cs"/>
              </a:rPr>
              <a:t>to all who seek a place to belong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mn-cs"/>
              </a:rPr>
              <a:t>Help us to be faithful stewards of your promises,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mn-cs"/>
              </a:rPr>
              <a:t>A people who because they have received so much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mn-cs"/>
              </a:rPr>
              <a:t>Know that they have so much they can share.</a:t>
            </a:r>
            <a:endParaRPr kumimoji="0" lang="en-AU" sz="2000" b="0" i="0" u="none" strike="noStrike" kern="1200" cap="none" spc="0" normalizeH="0" baseline="0" noProof="0" dirty="0">
              <a:ln>
                <a:noFill/>
              </a:ln>
              <a:solidFill>
                <a:srgbClr val="0A0000"/>
              </a:solidFill>
              <a:effectLst/>
              <a:uLnTx/>
              <a:uFillTx/>
              <a:latin typeface="FS Elliot Pro"/>
              <a:ea typeface="+mn-ea"/>
              <a:cs typeface="+mn-cs"/>
            </a:endParaRPr>
          </a:p>
        </p:txBody>
      </p:sp>
      <p:sp>
        <p:nvSpPr>
          <p:cNvPr id="10" name="TextBox 9">
            <a:extLst>
              <a:ext uri="{FF2B5EF4-FFF2-40B4-BE49-F238E27FC236}">
                <a16:creationId xmlns:a16="http://schemas.microsoft.com/office/drawing/2014/main" id="{24ED548A-A820-40C7-8B3A-040D7026DFFC}"/>
              </a:ext>
            </a:extLst>
          </p:cNvPr>
          <p:cNvSpPr txBox="1"/>
          <p:nvPr/>
        </p:nvSpPr>
        <p:spPr>
          <a:xfrm>
            <a:off x="4711700" y="794640"/>
            <a:ext cx="4432300"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rPr>
              <a:t>We are aware that the blindness of our desire for uniformity and fear of difference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rPr>
              <a:t>Caused storms of terror and unending clouds of grief for First Nations peoples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rPr>
              <a:t>May their corroborees celebrating their </a:t>
            </a:r>
            <a:r>
              <a:rPr kumimoji="0" lang="en-US" b="0"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rPr>
              <a:t>songlines</a:t>
            </a:r>
            <a:endParaRPr kumimoji="0" lang="en-US"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rPr>
              <a:t>Vibrate throughout the 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rPr>
              <a:t>May we be caught up in their dance and song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rPr>
              <a:t>May the land heal, may the people lament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rPr>
              <a:t>Until Voice, Treaty and Truth is established in this land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rPr>
              <a:t>Lord in your mercy: </a:t>
            </a:r>
            <a:r>
              <a:rPr kumimoji="0" lang="en-US"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rPr>
              <a:t>may the love of Christ in us bring healing to a fractured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srgbClr val="FFFFFF"/>
              </a:solidFill>
              <a:effectLst/>
              <a:uLnTx/>
              <a:uFillTx/>
              <a:latin typeface="FS Elliot Pro"/>
              <a:ea typeface="+mn-ea"/>
              <a:cs typeface="+mn-cs"/>
            </a:endParaRPr>
          </a:p>
        </p:txBody>
      </p:sp>
      <p:pic>
        <p:nvPicPr>
          <p:cNvPr id="1026" name="Picture 2" descr="Kindergarten aged girl (Austock000078740)">
            <a:extLst>
              <a:ext uri="{FF2B5EF4-FFF2-40B4-BE49-F238E27FC236}">
                <a16:creationId xmlns:a16="http://schemas.microsoft.com/office/drawing/2014/main" id="{B63BAAF2-BDEC-9A84-D525-2BB249C97E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551" y="2556933"/>
            <a:ext cx="3546649" cy="237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3272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41DE8B-F655-4B9C-B985-09EFEA1D0589}"/>
              </a:ext>
            </a:extLst>
          </p:cNvPr>
          <p:cNvSpPr>
            <a:spLocks noGrp="1"/>
          </p:cNvSpPr>
          <p:nvPr>
            <p:ph type="title"/>
          </p:nvPr>
        </p:nvSpPr>
        <p:spPr>
          <a:xfrm>
            <a:off x="547200" y="414000"/>
            <a:ext cx="3600000" cy="1512168"/>
          </a:xfrm>
        </p:spPr>
        <p:txBody>
          <a:bodyPr>
            <a:normAutofit/>
          </a:bodyPr>
          <a:lstStyle/>
          <a:p>
            <a:r>
              <a:rPr lang="en-US" dirty="0"/>
              <a:t>Prayers of the people</a:t>
            </a:r>
            <a:endParaRPr lang="en-AU" dirty="0"/>
          </a:p>
        </p:txBody>
      </p:sp>
      <p:sp>
        <p:nvSpPr>
          <p:cNvPr id="2" name="TextBox 1">
            <a:extLst>
              <a:ext uri="{FF2B5EF4-FFF2-40B4-BE49-F238E27FC236}">
                <a16:creationId xmlns:a16="http://schemas.microsoft.com/office/drawing/2014/main" id="{7493CDE0-B2C6-4BF5-9D21-0281066BB765}"/>
              </a:ext>
            </a:extLst>
          </p:cNvPr>
          <p:cNvSpPr txBox="1"/>
          <p:nvPr/>
        </p:nvSpPr>
        <p:spPr>
          <a:xfrm>
            <a:off x="4461831" y="1"/>
            <a:ext cx="4682169" cy="5695950"/>
          </a:xfrm>
          <a:prstGeom prst="rect">
            <a:avLst/>
          </a:prstGeom>
        </p:spPr>
        <p:txBody>
          <a:bodyPr rtlCol="0">
            <a:noAutofit/>
          </a:bodyPr>
          <a:lstStyle/>
          <a:p>
            <a:pPr marL="0" marR="0" lvl="0" indent="0" algn="ctr" defTabSz="914400" rtl="0" eaLnBrk="1" fontAlgn="auto" latinLnBrk="0" hangingPunct="1">
              <a:lnSpc>
                <a:spcPct val="9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9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9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9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96FE51FD-DEC3-40CD-B1ED-462B0F38EE89}"/>
              </a:ext>
            </a:extLst>
          </p:cNvPr>
          <p:cNvSpPr txBox="1"/>
          <p:nvPr/>
        </p:nvSpPr>
        <p:spPr>
          <a:xfrm>
            <a:off x="4808863" y="588225"/>
            <a:ext cx="4450814" cy="60324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mn-cs"/>
              </a:rPr>
              <a:t>Mostly on planes they come, flying in with money in their pockets, seeking asylum, and they are welcomed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mn-cs"/>
              </a:rPr>
              <a:t>Mostly on boats they come, impoverished, desperate, selling all they have for a boat to freedom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mn-cs"/>
              </a:rPr>
              <a:t>And we imprison them, indefinitely, breaking their spirits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mn-cs"/>
              </a:rPr>
              <a:t>O God, ravish our desperation for security and wealth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mn-cs"/>
              </a:rPr>
              <a:t>Grow in us kind, gentle and courageous hearts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mn-cs"/>
              </a:rPr>
              <a:t>Extravagant with the love of God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mn-cs"/>
              </a:rPr>
              <a:t>May we dance the intercultural dance of diversity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mn-cs"/>
              </a:rPr>
              <a:t>Until we lay exhausted with happiness in finding our true self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mn-cs"/>
              </a:rPr>
              <a:t>by embracing the stranger crying for help.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mn-cs"/>
              </a:rPr>
              <a:t>Lord in your mercy: </a:t>
            </a:r>
            <a:r>
              <a:rPr kumimoji="0" lang="en-US" sz="1600" b="1"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mn-cs"/>
              </a:rPr>
              <a:t>may the love of Christ in us bring healing to a fractured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mn-cs"/>
            </a:endParaRPr>
          </a:p>
        </p:txBody>
      </p:sp>
      <p:pic>
        <p:nvPicPr>
          <p:cNvPr id="2050" name="Picture 2" descr="Refugee and AS">
            <a:extLst>
              <a:ext uri="{FF2B5EF4-FFF2-40B4-BE49-F238E27FC236}">
                <a16:creationId xmlns:a16="http://schemas.microsoft.com/office/drawing/2014/main" id="{C1F2CD5C-5C2E-C763-F2CF-84C1923AF7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210" y="2437894"/>
            <a:ext cx="2975853" cy="2306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781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41DE8B-F655-4B9C-B985-09EFEA1D0589}"/>
              </a:ext>
            </a:extLst>
          </p:cNvPr>
          <p:cNvSpPr>
            <a:spLocks noGrp="1"/>
          </p:cNvSpPr>
          <p:nvPr>
            <p:ph type="title"/>
          </p:nvPr>
        </p:nvSpPr>
        <p:spPr>
          <a:xfrm>
            <a:off x="547200" y="414000"/>
            <a:ext cx="3600000" cy="1512168"/>
          </a:xfrm>
        </p:spPr>
        <p:txBody>
          <a:bodyPr>
            <a:normAutofit/>
          </a:bodyPr>
          <a:lstStyle/>
          <a:p>
            <a:r>
              <a:rPr lang="en-US" dirty="0"/>
              <a:t>Prayers of the people</a:t>
            </a:r>
            <a:endParaRPr lang="en-AU" dirty="0"/>
          </a:p>
        </p:txBody>
      </p:sp>
      <p:sp>
        <p:nvSpPr>
          <p:cNvPr id="2" name="TextBox 1">
            <a:extLst>
              <a:ext uri="{FF2B5EF4-FFF2-40B4-BE49-F238E27FC236}">
                <a16:creationId xmlns:a16="http://schemas.microsoft.com/office/drawing/2014/main" id="{7493CDE0-B2C6-4BF5-9D21-0281066BB765}"/>
              </a:ext>
            </a:extLst>
          </p:cNvPr>
          <p:cNvSpPr txBox="1"/>
          <p:nvPr/>
        </p:nvSpPr>
        <p:spPr>
          <a:xfrm>
            <a:off x="4461831" y="1"/>
            <a:ext cx="4682169" cy="5695950"/>
          </a:xfrm>
          <a:prstGeom prst="rect">
            <a:avLst/>
          </a:prstGeom>
        </p:spPr>
        <p:txBody>
          <a:bodyPr rtlCol="0">
            <a:noAutofit/>
          </a:bodyPr>
          <a:lstStyle/>
          <a:p>
            <a:pPr marL="0" marR="0" lvl="0" indent="0" algn="ctr" defTabSz="914400" rtl="0" eaLnBrk="1" fontAlgn="auto" latinLnBrk="0" hangingPunct="1">
              <a:lnSpc>
                <a:spcPct val="9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9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9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9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96FE51FD-DEC3-40CD-B1ED-462B0F38EE89}"/>
              </a:ext>
            </a:extLst>
          </p:cNvPr>
          <p:cNvSpPr txBox="1"/>
          <p:nvPr/>
        </p:nvSpPr>
        <p:spPr>
          <a:xfrm>
            <a:off x="4812144" y="335845"/>
            <a:ext cx="4331855" cy="5755422"/>
          </a:xfrm>
          <a:prstGeom prst="rect">
            <a:avLst/>
          </a:prstGeom>
          <a:noFill/>
        </p:spPr>
        <p:txBody>
          <a:bodyPr wrap="square" rtlCol="0">
            <a:spAutoFit/>
          </a:bodyPr>
          <a:lstStyle/>
          <a:p>
            <a:endParaRPr lang="en-AU" sz="16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p>
            <a:endParaRPr lang="en-AU" sz="1600" dirty="0">
              <a:solidFill>
                <a:schemeClr val="bg1"/>
              </a:solidFill>
              <a:latin typeface="Verdana" panose="020B0604030504040204" pitchFamily="34" charset="0"/>
              <a:ea typeface="Verdana" panose="020B0604030504040204" pitchFamily="34" charset="0"/>
              <a:cs typeface="Times New Roman" panose="02020603050405020304" pitchFamily="18" charset="0"/>
            </a:endParaRPr>
          </a:p>
          <a:p>
            <a:endParaRPr lang="en-AU" sz="16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p>
            <a:endParaRPr lang="en-AU" sz="1600" dirty="0">
              <a:solidFill>
                <a:schemeClr val="bg1"/>
              </a:solidFill>
              <a:latin typeface="Verdana" panose="020B0604030504040204" pitchFamily="34" charset="0"/>
              <a:ea typeface="Verdana" panose="020B0604030504040204" pitchFamily="34" charset="0"/>
              <a:cs typeface="Times New Roman" panose="02020603050405020304" pitchFamily="18" charset="0"/>
            </a:endParaRPr>
          </a:p>
          <a:p>
            <a:r>
              <a:rPr lang="en-US" sz="16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O God, we know the fracturing of our own minds and spirits</a:t>
            </a:r>
          </a:p>
          <a:p>
            <a:r>
              <a:rPr lang="en-US" sz="16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In the face of the stress of contemporary life</a:t>
            </a:r>
          </a:p>
          <a:p>
            <a:r>
              <a:rPr lang="en-US" sz="16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We pray for those whose minds are not their own</a:t>
            </a:r>
          </a:p>
          <a:p>
            <a:r>
              <a:rPr lang="en-US" sz="16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Minds that speak and shout obscenities and confusion</a:t>
            </a:r>
          </a:p>
          <a:p>
            <a:r>
              <a:rPr lang="en-US" sz="16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May they find unity of thought and purpose</a:t>
            </a:r>
          </a:p>
          <a:p>
            <a:r>
              <a:rPr lang="en-US" sz="16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As wise and kind people come beside them</a:t>
            </a:r>
          </a:p>
          <a:p>
            <a:r>
              <a:rPr lang="en-US" sz="16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So friendships, therapies and medications can heal</a:t>
            </a:r>
          </a:p>
          <a:p>
            <a:endParaRPr lang="en-US" sz="16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p>
            <a:r>
              <a:rPr lang="en-US" sz="16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Lord in your mercy: </a:t>
            </a:r>
            <a:r>
              <a:rPr lang="en-US" sz="1600" b="1"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may the love of Christ in us bring healing to a fractured world</a:t>
            </a:r>
          </a:p>
          <a:p>
            <a:endParaRPr lang="en-AU" sz="16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6B4DD289-6373-9CEE-4CC5-252ADE502A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366" y="2068496"/>
            <a:ext cx="3952788" cy="3071881"/>
          </a:xfrm>
          <a:prstGeom prst="rect">
            <a:avLst/>
          </a:prstGeom>
        </p:spPr>
      </p:pic>
    </p:spTree>
    <p:extLst>
      <p:ext uri="{BB962C8B-B14F-4D97-AF65-F5344CB8AC3E}">
        <p14:creationId xmlns:p14="http://schemas.microsoft.com/office/powerpoint/2010/main" val="385902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41DE8B-F655-4B9C-B985-09EFEA1D0589}"/>
              </a:ext>
            </a:extLst>
          </p:cNvPr>
          <p:cNvSpPr>
            <a:spLocks noGrp="1"/>
          </p:cNvSpPr>
          <p:nvPr>
            <p:ph type="title"/>
          </p:nvPr>
        </p:nvSpPr>
        <p:spPr>
          <a:xfrm>
            <a:off x="547200" y="414000"/>
            <a:ext cx="3600000" cy="1512168"/>
          </a:xfrm>
        </p:spPr>
        <p:txBody>
          <a:bodyPr>
            <a:normAutofit/>
          </a:bodyPr>
          <a:lstStyle/>
          <a:p>
            <a:r>
              <a:rPr lang="en-US" dirty="0"/>
              <a:t>Prayers of the people</a:t>
            </a:r>
            <a:endParaRPr lang="en-AU" dirty="0"/>
          </a:p>
        </p:txBody>
      </p:sp>
      <p:sp>
        <p:nvSpPr>
          <p:cNvPr id="2" name="TextBox 1">
            <a:extLst>
              <a:ext uri="{FF2B5EF4-FFF2-40B4-BE49-F238E27FC236}">
                <a16:creationId xmlns:a16="http://schemas.microsoft.com/office/drawing/2014/main" id="{7493CDE0-B2C6-4BF5-9D21-0281066BB765}"/>
              </a:ext>
            </a:extLst>
          </p:cNvPr>
          <p:cNvSpPr txBox="1"/>
          <p:nvPr/>
        </p:nvSpPr>
        <p:spPr>
          <a:xfrm>
            <a:off x="4461831" y="1"/>
            <a:ext cx="4682169" cy="5695950"/>
          </a:xfrm>
          <a:prstGeom prst="rect">
            <a:avLst/>
          </a:prstGeom>
        </p:spPr>
        <p:txBody>
          <a:bodyPr rtlCol="0">
            <a:noAutofit/>
          </a:bodyPr>
          <a:lstStyle/>
          <a:p>
            <a:pPr marL="0" marR="0" lvl="0" indent="0" algn="ctr" defTabSz="914400" rtl="0" eaLnBrk="1" fontAlgn="auto" latinLnBrk="0" hangingPunct="1">
              <a:lnSpc>
                <a:spcPct val="9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9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9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9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96FE51FD-DEC3-40CD-B1ED-462B0F38EE89}"/>
              </a:ext>
            </a:extLst>
          </p:cNvPr>
          <p:cNvSpPr txBox="1"/>
          <p:nvPr/>
        </p:nvSpPr>
        <p:spPr>
          <a:xfrm>
            <a:off x="4812144" y="335845"/>
            <a:ext cx="4331855" cy="5786199"/>
          </a:xfrm>
          <a:prstGeom prst="rect">
            <a:avLst/>
          </a:prstGeom>
          <a:noFill/>
        </p:spPr>
        <p:txBody>
          <a:bodyPr wrap="square" rtlCol="0">
            <a:spAutoFit/>
          </a:bodyPr>
          <a:lstStyle/>
          <a:p>
            <a:endParaRPr lang="en-AU" sz="16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p>
            <a:endParaRPr lang="en-AU" sz="1600" dirty="0">
              <a:solidFill>
                <a:schemeClr val="bg1"/>
              </a:solidFill>
              <a:latin typeface="Verdana" panose="020B0604030504040204" pitchFamily="34" charset="0"/>
              <a:ea typeface="Verdana" panose="020B0604030504040204" pitchFamily="34" charset="0"/>
              <a:cs typeface="Times New Roman" panose="02020603050405020304" pitchFamily="18" charset="0"/>
            </a:endParaRPr>
          </a:p>
          <a:p>
            <a:endParaRPr lang="en-AU" sz="16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p>
            <a:endParaRPr lang="en-AU" dirty="0">
              <a:solidFill>
                <a:schemeClr val="bg1"/>
              </a:solidFill>
              <a:latin typeface="Verdana" panose="020B0604030504040204" pitchFamily="34" charset="0"/>
              <a:ea typeface="Verdana" panose="020B0604030504040204" pitchFamily="34" charset="0"/>
              <a:cs typeface="Times New Roman" panose="02020603050405020304" pitchFamily="18" charset="0"/>
            </a:endParaRPr>
          </a:p>
          <a:p>
            <a:r>
              <a:rPr lang="en-US"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Mother earth is fracturing, her atmospheric cloak is shredding,</a:t>
            </a:r>
          </a:p>
          <a:p>
            <a:r>
              <a:rPr lang="en-US"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Her systems are unbalanced, and we totter with our opinions</a:t>
            </a:r>
          </a:p>
          <a:p>
            <a:r>
              <a:rPr lang="en-US"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on our lemming like march to destruction.</a:t>
            </a:r>
          </a:p>
          <a:p>
            <a:r>
              <a:rPr lang="en-US"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May the light of sanity dawn, the long view become clear</a:t>
            </a:r>
          </a:p>
          <a:p>
            <a:r>
              <a:rPr lang="en-US"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So we are prepared to make the sacrifices required </a:t>
            </a:r>
          </a:p>
          <a:p>
            <a:r>
              <a:rPr lang="en-US"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for the mending of our one and only common home.</a:t>
            </a:r>
          </a:p>
          <a:p>
            <a:endParaRPr lang="en-US"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p>
            <a:r>
              <a:rPr lang="en-US"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Lord in your mercy: </a:t>
            </a:r>
            <a:r>
              <a:rPr lang="en-US" b="1"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may the love of Christ in us bring healing to a fractured world’</a:t>
            </a:r>
          </a:p>
          <a:p>
            <a:endParaRPr lang="en-AU" sz="16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3074" name="Picture 2" descr="iStock-1148796679-edit">
            <a:extLst>
              <a:ext uri="{FF2B5EF4-FFF2-40B4-BE49-F238E27FC236}">
                <a16:creationId xmlns:a16="http://schemas.microsoft.com/office/drawing/2014/main" id="{0204AC06-69F7-AEA0-0EE0-BD12A87B69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953" y="2536487"/>
            <a:ext cx="3600247" cy="2541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2447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41DE8B-F655-4B9C-B985-09EFEA1D0589}"/>
              </a:ext>
            </a:extLst>
          </p:cNvPr>
          <p:cNvSpPr>
            <a:spLocks noGrp="1"/>
          </p:cNvSpPr>
          <p:nvPr>
            <p:ph type="title"/>
          </p:nvPr>
        </p:nvSpPr>
        <p:spPr>
          <a:xfrm>
            <a:off x="547200" y="414000"/>
            <a:ext cx="3600000" cy="1512168"/>
          </a:xfrm>
        </p:spPr>
        <p:txBody>
          <a:bodyPr>
            <a:normAutofit/>
          </a:bodyPr>
          <a:lstStyle/>
          <a:p>
            <a:r>
              <a:rPr lang="en-US" dirty="0"/>
              <a:t>Prayers of the people</a:t>
            </a:r>
            <a:endParaRPr lang="en-AU" dirty="0"/>
          </a:p>
        </p:txBody>
      </p:sp>
      <p:sp>
        <p:nvSpPr>
          <p:cNvPr id="2" name="TextBox 1">
            <a:extLst>
              <a:ext uri="{FF2B5EF4-FFF2-40B4-BE49-F238E27FC236}">
                <a16:creationId xmlns:a16="http://schemas.microsoft.com/office/drawing/2014/main" id="{7493CDE0-B2C6-4BF5-9D21-0281066BB765}"/>
              </a:ext>
            </a:extLst>
          </p:cNvPr>
          <p:cNvSpPr txBox="1"/>
          <p:nvPr/>
        </p:nvSpPr>
        <p:spPr>
          <a:xfrm>
            <a:off x="4461831" y="1"/>
            <a:ext cx="4682169" cy="5695950"/>
          </a:xfrm>
          <a:prstGeom prst="rect">
            <a:avLst/>
          </a:prstGeom>
        </p:spPr>
        <p:txBody>
          <a:bodyPr rtlCol="0">
            <a:noAutofit/>
          </a:bodyPr>
          <a:lstStyle/>
          <a:p>
            <a:pPr marL="0" marR="0" lvl="0" indent="0" algn="ctr" defTabSz="914400" rtl="0" eaLnBrk="1" fontAlgn="auto" latinLnBrk="0" hangingPunct="1">
              <a:lnSpc>
                <a:spcPct val="9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9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9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9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96FE51FD-DEC3-40CD-B1ED-462B0F38EE89}"/>
              </a:ext>
            </a:extLst>
          </p:cNvPr>
          <p:cNvSpPr txBox="1"/>
          <p:nvPr/>
        </p:nvSpPr>
        <p:spPr>
          <a:xfrm>
            <a:off x="4812144" y="335845"/>
            <a:ext cx="4331855" cy="6247864"/>
          </a:xfrm>
          <a:prstGeom prst="rect">
            <a:avLst/>
          </a:prstGeom>
          <a:noFill/>
        </p:spPr>
        <p:txBody>
          <a:bodyPr wrap="square" rtlCol="0">
            <a:spAutoFit/>
          </a:bodyPr>
          <a:lstStyle/>
          <a:p>
            <a:endParaRPr lang="en-AU" sz="16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p>
            <a:r>
              <a:rPr lang="en-US" sz="1600" dirty="0">
                <a:solidFill>
                  <a:schemeClr val="bg1"/>
                </a:solidFill>
                <a:latin typeface="Verdana" panose="020B0604030504040204" pitchFamily="34" charset="0"/>
                <a:ea typeface="Verdana" panose="020B0604030504040204" pitchFamily="34" charset="0"/>
                <a:cs typeface="Times New Roman" panose="02020603050405020304" pitchFamily="18" charset="0"/>
              </a:rPr>
              <a:t>What is this economy we have created </a:t>
            </a:r>
          </a:p>
          <a:p>
            <a:r>
              <a:rPr lang="en-US" sz="1600" dirty="0">
                <a:solidFill>
                  <a:schemeClr val="bg1"/>
                </a:solidFill>
                <a:latin typeface="Verdana" panose="020B0604030504040204" pitchFamily="34" charset="0"/>
                <a:ea typeface="Verdana" panose="020B0604030504040204" pitchFamily="34" charset="0"/>
                <a:cs typeface="Times New Roman" panose="02020603050405020304" pitchFamily="18" charset="0"/>
              </a:rPr>
              <a:t>With rules that </a:t>
            </a:r>
            <a:r>
              <a:rPr lang="en-US" sz="1600"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favour</a:t>
            </a:r>
            <a:r>
              <a:rPr lang="en-US" sz="1600" dirty="0">
                <a:solidFill>
                  <a:schemeClr val="bg1"/>
                </a:solidFill>
                <a:latin typeface="Verdana" panose="020B0604030504040204" pitchFamily="34" charset="0"/>
                <a:ea typeface="Verdana" panose="020B0604030504040204" pitchFamily="34" charset="0"/>
                <a:cs typeface="Times New Roman" panose="02020603050405020304" pitchFamily="18" charset="0"/>
              </a:rPr>
              <a:t> those who have -</a:t>
            </a:r>
          </a:p>
          <a:p>
            <a:r>
              <a:rPr lang="en-US" sz="1600" dirty="0">
                <a:solidFill>
                  <a:schemeClr val="bg1"/>
                </a:solidFill>
                <a:latin typeface="Verdana" panose="020B0604030504040204" pitchFamily="34" charset="0"/>
                <a:ea typeface="Verdana" panose="020B0604030504040204" pitchFamily="34" charset="0"/>
                <a:cs typeface="Times New Roman" panose="02020603050405020304" pitchFamily="18" charset="0"/>
              </a:rPr>
              <a:t>Those who already have houses and are able to finance more;</a:t>
            </a:r>
          </a:p>
          <a:p>
            <a:r>
              <a:rPr lang="en-US" sz="1600" dirty="0">
                <a:solidFill>
                  <a:schemeClr val="bg1"/>
                </a:solidFill>
                <a:latin typeface="Verdana" panose="020B0604030504040204" pitchFamily="34" charset="0"/>
                <a:ea typeface="Verdana" panose="020B0604030504040204" pitchFamily="34" charset="0"/>
                <a:cs typeface="Times New Roman" panose="02020603050405020304" pitchFamily="18" charset="0"/>
              </a:rPr>
              <a:t>Those who have more than they need, </a:t>
            </a:r>
          </a:p>
          <a:p>
            <a:r>
              <a:rPr lang="en-US" sz="1600" dirty="0">
                <a:solidFill>
                  <a:schemeClr val="bg1"/>
                </a:solidFill>
                <a:latin typeface="Verdana" panose="020B0604030504040204" pitchFamily="34" charset="0"/>
                <a:ea typeface="Verdana" panose="020B0604030504040204" pitchFamily="34" charset="0"/>
                <a:cs typeface="Times New Roman" panose="02020603050405020304" pitchFamily="18" charset="0"/>
              </a:rPr>
              <a:t>so their surplus continues to accumulate. </a:t>
            </a:r>
          </a:p>
          <a:p>
            <a:r>
              <a:rPr lang="en-US" sz="1600" dirty="0">
                <a:solidFill>
                  <a:schemeClr val="bg1"/>
                </a:solidFill>
                <a:latin typeface="Verdana" panose="020B0604030504040204" pitchFamily="34" charset="0"/>
                <a:ea typeface="Verdana" panose="020B0604030504040204" pitchFamily="34" charset="0"/>
                <a:cs typeface="Times New Roman" panose="02020603050405020304" pitchFamily="18" charset="0"/>
              </a:rPr>
              <a:t>All at the expense of those who have less.</a:t>
            </a:r>
          </a:p>
          <a:p>
            <a:r>
              <a:rPr lang="en-US" sz="1600" dirty="0">
                <a:solidFill>
                  <a:schemeClr val="bg1"/>
                </a:solidFill>
                <a:latin typeface="Verdana" panose="020B0604030504040204" pitchFamily="34" charset="0"/>
                <a:ea typeface="Verdana" panose="020B0604030504040204" pitchFamily="34" charset="0"/>
                <a:cs typeface="Times New Roman" panose="02020603050405020304" pitchFamily="18" charset="0"/>
              </a:rPr>
              <a:t>Lay bare the myths we tell of their laziness</a:t>
            </a:r>
          </a:p>
          <a:p>
            <a:r>
              <a:rPr lang="en-US" sz="1600" dirty="0">
                <a:solidFill>
                  <a:schemeClr val="bg1"/>
                </a:solidFill>
                <a:latin typeface="Verdana" panose="020B0604030504040204" pitchFamily="34" charset="0"/>
                <a:ea typeface="Verdana" panose="020B0604030504040204" pitchFamily="34" charset="0"/>
                <a:cs typeface="Times New Roman" panose="02020603050405020304" pitchFamily="18" charset="0"/>
              </a:rPr>
              <a:t>Our smug self satisfaction</a:t>
            </a:r>
          </a:p>
          <a:p>
            <a:r>
              <a:rPr lang="en-US" sz="1600" dirty="0">
                <a:solidFill>
                  <a:schemeClr val="bg1"/>
                </a:solidFill>
                <a:latin typeface="Verdana" panose="020B0604030504040204" pitchFamily="34" charset="0"/>
                <a:ea typeface="Verdana" panose="020B0604030504040204" pitchFamily="34" charset="0"/>
                <a:cs typeface="Times New Roman" panose="02020603050405020304" pitchFamily="18" charset="0"/>
              </a:rPr>
              <a:t>Bring unity of common values and common purpose </a:t>
            </a:r>
          </a:p>
          <a:p>
            <a:r>
              <a:rPr lang="en-US" sz="1600" dirty="0">
                <a:solidFill>
                  <a:schemeClr val="bg1"/>
                </a:solidFill>
                <a:latin typeface="Verdana" panose="020B0604030504040204" pitchFamily="34" charset="0"/>
                <a:ea typeface="Verdana" panose="020B0604030504040204" pitchFamily="34" charset="0"/>
                <a:cs typeface="Times New Roman" panose="02020603050405020304" pitchFamily="18" charset="0"/>
              </a:rPr>
              <a:t>So that all have a home, </a:t>
            </a:r>
          </a:p>
          <a:p>
            <a:r>
              <a:rPr lang="en-US" sz="1600" dirty="0">
                <a:solidFill>
                  <a:schemeClr val="bg1"/>
                </a:solidFill>
                <a:latin typeface="Verdana" panose="020B0604030504040204" pitchFamily="34" charset="0"/>
                <a:ea typeface="Verdana" panose="020B0604030504040204" pitchFamily="34" charset="0"/>
                <a:cs typeface="Times New Roman" panose="02020603050405020304" pitchFamily="18" charset="0"/>
              </a:rPr>
              <a:t>all have networks of encouraging friends</a:t>
            </a:r>
          </a:p>
          <a:p>
            <a:r>
              <a:rPr lang="en-US" sz="1600" dirty="0">
                <a:solidFill>
                  <a:schemeClr val="bg1"/>
                </a:solidFill>
                <a:latin typeface="Verdana" panose="020B0604030504040204" pitchFamily="34" charset="0"/>
                <a:ea typeface="Verdana" panose="020B0604030504040204" pitchFamily="34" charset="0"/>
                <a:cs typeface="Times New Roman" panose="02020603050405020304" pitchFamily="18" charset="0"/>
              </a:rPr>
              <a:t>all have access and ability to learn and work with gladness.</a:t>
            </a:r>
          </a:p>
          <a:p>
            <a:endParaRPr lang="en-US" sz="1600" dirty="0">
              <a:solidFill>
                <a:schemeClr val="bg1"/>
              </a:solidFill>
              <a:latin typeface="Verdana" panose="020B0604030504040204" pitchFamily="34" charset="0"/>
              <a:ea typeface="Verdana" panose="020B0604030504040204" pitchFamily="34" charset="0"/>
              <a:cs typeface="Times New Roman" panose="02020603050405020304" pitchFamily="18" charset="0"/>
            </a:endParaRPr>
          </a:p>
          <a:p>
            <a:r>
              <a:rPr lang="en-US" sz="1600" dirty="0">
                <a:solidFill>
                  <a:schemeClr val="bg1"/>
                </a:solidFill>
                <a:latin typeface="Verdana" panose="020B0604030504040204" pitchFamily="34" charset="0"/>
                <a:ea typeface="Verdana" panose="020B0604030504040204" pitchFamily="34" charset="0"/>
                <a:cs typeface="Times New Roman" panose="02020603050405020304" pitchFamily="18" charset="0"/>
              </a:rPr>
              <a:t>Lord in your mercy: </a:t>
            </a:r>
            <a:r>
              <a:rPr lang="en-US" sz="1600" b="1" dirty="0">
                <a:solidFill>
                  <a:schemeClr val="bg1"/>
                </a:solidFill>
                <a:latin typeface="Verdana" panose="020B0604030504040204" pitchFamily="34" charset="0"/>
                <a:ea typeface="Verdana" panose="020B0604030504040204" pitchFamily="34" charset="0"/>
                <a:cs typeface="Times New Roman" panose="02020603050405020304" pitchFamily="18" charset="0"/>
              </a:rPr>
              <a:t>may the love of Christ in us bring healing to a fractured world’</a:t>
            </a:r>
          </a:p>
          <a:p>
            <a:endParaRPr lang="en-AU" sz="16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4098" name="Picture 2" descr="Illustration-Retirement village">
            <a:extLst>
              <a:ext uri="{FF2B5EF4-FFF2-40B4-BE49-F238E27FC236}">
                <a16:creationId xmlns:a16="http://schemas.microsoft.com/office/drawing/2014/main" id="{C3FC1C26-CE9E-B286-C026-8F5FD1FB1E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200" y="2652535"/>
            <a:ext cx="3457431" cy="2272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3536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41DE8B-F655-4B9C-B985-09EFEA1D0589}"/>
              </a:ext>
            </a:extLst>
          </p:cNvPr>
          <p:cNvSpPr>
            <a:spLocks noGrp="1"/>
          </p:cNvSpPr>
          <p:nvPr>
            <p:ph type="title"/>
          </p:nvPr>
        </p:nvSpPr>
        <p:spPr>
          <a:xfrm>
            <a:off x="547200" y="414000"/>
            <a:ext cx="3600000" cy="1512168"/>
          </a:xfrm>
        </p:spPr>
        <p:txBody>
          <a:bodyPr>
            <a:normAutofit/>
          </a:bodyPr>
          <a:lstStyle/>
          <a:p>
            <a:r>
              <a:rPr lang="en-US" dirty="0"/>
              <a:t>Prayers of the people</a:t>
            </a:r>
            <a:endParaRPr lang="en-AU" dirty="0"/>
          </a:p>
        </p:txBody>
      </p:sp>
      <p:sp>
        <p:nvSpPr>
          <p:cNvPr id="2" name="TextBox 1">
            <a:extLst>
              <a:ext uri="{FF2B5EF4-FFF2-40B4-BE49-F238E27FC236}">
                <a16:creationId xmlns:a16="http://schemas.microsoft.com/office/drawing/2014/main" id="{7493CDE0-B2C6-4BF5-9D21-0281066BB765}"/>
              </a:ext>
            </a:extLst>
          </p:cNvPr>
          <p:cNvSpPr txBox="1"/>
          <p:nvPr/>
        </p:nvSpPr>
        <p:spPr>
          <a:xfrm>
            <a:off x="4461831" y="1"/>
            <a:ext cx="4682169" cy="5695950"/>
          </a:xfrm>
          <a:prstGeom prst="rect">
            <a:avLst/>
          </a:prstGeom>
        </p:spPr>
        <p:txBody>
          <a:bodyPr rtlCol="0">
            <a:noAutofit/>
          </a:bodyPr>
          <a:lstStyle/>
          <a:p>
            <a:pPr marL="0" marR="0" lvl="0" indent="0" algn="ctr" defTabSz="914400" rtl="0" eaLnBrk="1" fontAlgn="auto" latinLnBrk="0" hangingPunct="1">
              <a:lnSpc>
                <a:spcPct val="9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9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9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90000"/>
              </a:lnSpc>
              <a:spcBef>
                <a:spcPct val="20000"/>
              </a:spcBef>
              <a:spcAft>
                <a:spcPts val="0"/>
              </a:spcAft>
              <a:buClrTx/>
              <a:buSzTx/>
              <a:buFontTx/>
              <a:buNone/>
              <a:tabLst/>
              <a:defRPr/>
            </a:pPr>
            <a:endParaRPr kumimoji="0" lang="en-US" sz="2400" b="0" i="0" u="none" strike="noStrike" kern="1200" cap="none" spc="0" normalizeH="0" baseline="0" noProof="0" dirty="0">
              <a:ln>
                <a:noFill/>
              </a:ln>
              <a:solidFill>
                <a:srgbClr val="0A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96FE51FD-DEC3-40CD-B1ED-462B0F38EE89}"/>
              </a:ext>
            </a:extLst>
          </p:cNvPr>
          <p:cNvSpPr txBox="1"/>
          <p:nvPr/>
        </p:nvSpPr>
        <p:spPr>
          <a:xfrm>
            <a:off x="4812144" y="335845"/>
            <a:ext cx="4331855" cy="5786199"/>
          </a:xfrm>
          <a:prstGeom prst="rect">
            <a:avLst/>
          </a:prstGeom>
          <a:noFill/>
        </p:spPr>
        <p:txBody>
          <a:bodyPr wrap="square" rtlCol="0">
            <a:spAutoFit/>
          </a:bodyPr>
          <a:lstStyle/>
          <a:p>
            <a:endParaRPr lang="en-AU" sz="16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p>
            <a:endParaRPr lang="en-US" sz="16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p>
            <a:endParaRPr lang="en-US" sz="1600" dirty="0">
              <a:solidFill>
                <a:schemeClr val="bg1"/>
              </a:solidFill>
              <a:latin typeface="Verdana" panose="020B0604030504040204" pitchFamily="34" charset="0"/>
              <a:ea typeface="Verdana" panose="020B0604030504040204" pitchFamily="34" charset="0"/>
              <a:cs typeface="Times New Roman" panose="02020603050405020304" pitchFamily="18" charset="0"/>
            </a:endParaRPr>
          </a:p>
          <a:p>
            <a:r>
              <a:rPr lang="en-US"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God you are the unity of Creator, Redeemer and Life giving Spirit</a:t>
            </a:r>
          </a:p>
          <a:p>
            <a:r>
              <a:rPr lang="en-US"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Laughing and weeping, dancing and falling</a:t>
            </a:r>
          </a:p>
          <a:p>
            <a:r>
              <a:rPr lang="en-US"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Ever generous, and ever one.</a:t>
            </a:r>
          </a:p>
          <a:p>
            <a:r>
              <a:rPr lang="en-US"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May your church on earth be healed of all divisions</a:t>
            </a:r>
          </a:p>
          <a:p>
            <a:r>
              <a:rPr lang="en-US"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Lay down its holding on to its own truth</a:t>
            </a:r>
          </a:p>
          <a:p>
            <a:r>
              <a:rPr lang="en-US"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Be released into the reality of your love for diversity,</a:t>
            </a:r>
          </a:p>
          <a:p>
            <a:r>
              <a:rPr lang="en-US"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And walk again the path of the service and love.</a:t>
            </a:r>
          </a:p>
          <a:p>
            <a:endParaRPr lang="en-US"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p>
            <a:r>
              <a:rPr lang="en-US"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Lord in your mercy: </a:t>
            </a:r>
            <a:r>
              <a:rPr lang="en-US" b="1"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may the love of Christ in us bring healing to a fractured world’</a:t>
            </a:r>
          </a:p>
          <a:p>
            <a:endParaRPr lang="en-AU" sz="16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5122" name="Picture 2" descr="Illustration-Group in circle">
            <a:extLst>
              <a:ext uri="{FF2B5EF4-FFF2-40B4-BE49-F238E27FC236}">
                <a16:creationId xmlns:a16="http://schemas.microsoft.com/office/drawing/2014/main" id="{53BB8258-AE01-BE3C-6897-DB5420F83F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031" y="2362708"/>
            <a:ext cx="2830698" cy="2471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518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44A7B3-548A-4715-B438-2EE9DD03900D}"/>
              </a:ext>
            </a:extLst>
          </p:cNvPr>
          <p:cNvSpPr>
            <a:spLocks noGrp="1"/>
          </p:cNvSpPr>
          <p:nvPr>
            <p:ph idx="1"/>
          </p:nvPr>
        </p:nvSpPr>
        <p:spPr>
          <a:xfrm>
            <a:off x="270639" y="204187"/>
            <a:ext cx="8602721" cy="5486400"/>
          </a:xfrm>
        </p:spPr>
        <p:txBody>
          <a:bodyPr>
            <a:normAutofit/>
          </a:bodyPr>
          <a:lstStyle/>
          <a:p>
            <a:pPr>
              <a:lnSpc>
                <a:spcPct val="120000"/>
              </a:lnSpc>
              <a:spcBef>
                <a:spcPts val="0"/>
              </a:spcBef>
              <a:spcAft>
                <a:spcPts val="0"/>
              </a:spcAft>
            </a:pPr>
            <a:r>
              <a:rPr lang="en-AU" sz="2400" b="1" dirty="0">
                <a:latin typeface="Verdana" panose="020B0604030504040204" pitchFamily="34" charset="0"/>
                <a:ea typeface="Verdana" panose="020B0604030504040204" pitchFamily="34" charset="0"/>
              </a:rPr>
              <a:t>Our Father in heaven</a:t>
            </a:r>
          </a:p>
          <a:p>
            <a:pPr>
              <a:lnSpc>
                <a:spcPct val="120000"/>
              </a:lnSpc>
              <a:spcBef>
                <a:spcPts val="0"/>
              </a:spcBef>
              <a:spcAft>
                <a:spcPts val="0"/>
              </a:spcAft>
            </a:pPr>
            <a:r>
              <a:rPr lang="en-AU" sz="2400" b="1" dirty="0">
                <a:latin typeface="Verdana" panose="020B0604030504040204" pitchFamily="34" charset="0"/>
                <a:ea typeface="Verdana" panose="020B0604030504040204" pitchFamily="34" charset="0"/>
              </a:rPr>
              <a:t>   hallowed be your name,</a:t>
            </a:r>
          </a:p>
          <a:p>
            <a:pPr>
              <a:lnSpc>
                <a:spcPct val="120000"/>
              </a:lnSpc>
              <a:spcBef>
                <a:spcPts val="0"/>
              </a:spcBef>
              <a:spcAft>
                <a:spcPts val="0"/>
              </a:spcAft>
            </a:pPr>
            <a:r>
              <a:rPr lang="en-AU" sz="2400" b="1" dirty="0">
                <a:latin typeface="Verdana" panose="020B0604030504040204" pitchFamily="34" charset="0"/>
                <a:ea typeface="Verdana" panose="020B0604030504040204" pitchFamily="34" charset="0"/>
              </a:rPr>
              <a:t>   your kingdom come,</a:t>
            </a:r>
          </a:p>
          <a:p>
            <a:pPr>
              <a:lnSpc>
                <a:spcPct val="120000"/>
              </a:lnSpc>
              <a:spcBef>
                <a:spcPts val="0"/>
              </a:spcBef>
              <a:spcAft>
                <a:spcPts val="0"/>
              </a:spcAft>
            </a:pPr>
            <a:r>
              <a:rPr lang="en-AU" sz="2400" b="1" dirty="0">
                <a:latin typeface="Verdana" panose="020B0604030504040204" pitchFamily="34" charset="0"/>
                <a:ea typeface="Verdana" panose="020B0604030504040204" pitchFamily="34" charset="0"/>
              </a:rPr>
              <a:t>   your will be done,</a:t>
            </a:r>
          </a:p>
          <a:p>
            <a:pPr>
              <a:lnSpc>
                <a:spcPct val="120000"/>
              </a:lnSpc>
              <a:spcBef>
                <a:spcPts val="0"/>
              </a:spcBef>
              <a:spcAft>
                <a:spcPts val="0"/>
              </a:spcAft>
            </a:pPr>
            <a:r>
              <a:rPr lang="en-AU" sz="2400" b="1" dirty="0">
                <a:latin typeface="Verdana" panose="020B0604030504040204" pitchFamily="34" charset="0"/>
                <a:ea typeface="Verdana" panose="020B0604030504040204" pitchFamily="34" charset="0"/>
              </a:rPr>
              <a:t>       on earth as in heaven.</a:t>
            </a:r>
          </a:p>
          <a:p>
            <a:pPr>
              <a:lnSpc>
                <a:spcPct val="120000"/>
              </a:lnSpc>
              <a:spcBef>
                <a:spcPts val="0"/>
              </a:spcBef>
              <a:spcAft>
                <a:spcPts val="0"/>
              </a:spcAft>
            </a:pPr>
            <a:r>
              <a:rPr lang="en-AU" sz="2400" b="1" dirty="0">
                <a:latin typeface="Verdana" panose="020B0604030504040204" pitchFamily="34" charset="0"/>
                <a:ea typeface="Verdana" panose="020B0604030504040204" pitchFamily="34" charset="0"/>
              </a:rPr>
              <a:t>Give us today our daily bread.</a:t>
            </a:r>
          </a:p>
          <a:p>
            <a:pPr>
              <a:lnSpc>
                <a:spcPct val="120000"/>
              </a:lnSpc>
              <a:spcBef>
                <a:spcPts val="0"/>
              </a:spcBef>
              <a:spcAft>
                <a:spcPts val="0"/>
              </a:spcAft>
            </a:pPr>
            <a:r>
              <a:rPr lang="en-AU" sz="2400" b="1" dirty="0">
                <a:latin typeface="Verdana" panose="020B0604030504040204" pitchFamily="34" charset="0"/>
                <a:ea typeface="Verdana" panose="020B0604030504040204" pitchFamily="34" charset="0"/>
              </a:rPr>
              <a:t>Forgive us our sins</a:t>
            </a:r>
          </a:p>
          <a:p>
            <a:pPr>
              <a:lnSpc>
                <a:spcPct val="120000"/>
              </a:lnSpc>
              <a:spcBef>
                <a:spcPts val="0"/>
              </a:spcBef>
              <a:spcAft>
                <a:spcPts val="0"/>
              </a:spcAft>
            </a:pPr>
            <a:r>
              <a:rPr lang="en-AU" sz="2400" b="1" dirty="0">
                <a:latin typeface="Verdana" panose="020B0604030504040204" pitchFamily="34" charset="0"/>
                <a:ea typeface="Verdana" panose="020B0604030504040204" pitchFamily="34" charset="0"/>
              </a:rPr>
              <a:t>   as we forgive those who sin against us.</a:t>
            </a:r>
          </a:p>
          <a:p>
            <a:pPr>
              <a:lnSpc>
                <a:spcPct val="120000"/>
              </a:lnSpc>
              <a:spcBef>
                <a:spcPts val="0"/>
              </a:spcBef>
              <a:spcAft>
                <a:spcPts val="0"/>
              </a:spcAft>
            </a:pPr>
            <a:r>
              <a:rPr lang="en-AU" sz="2400" b="1" dirty="0">
                <a:latin typeface="Verdana" panose="020B0604030504040204" pitchFamily="34" charset="0"/>
                <a:ea typeface="Verdana" panose="020B0604030504040204" pitchFamily="34" charset="0"/>
              </a:rPr>
              <a:t>Save us from the time of trial</a:t>
            </a:r>
          </a:p>
          <a:p>
            <a:pPr>
              <a:lnSpc>
                <a:spcPct val="120000"/>
              </a:lnSpc>
              <a:spcBef>
                <a:spcPts val="0"/>
              </a:spcBef>
              <a:spcAft>
                <a:spcPts val="0"/>
              </a:spcAft>
            </a:pPr>
            <a:r>
              <a:rPr lang="en-AU" sz="2400" b="1" dirty="0">
                <a:latin typeface="Verdana" panose="020B0604030504040204" pitchFamily="34" charset="0"/>
                <a:ea typeface="Verdana" panose="020B0604030504040204" pitchFamily="34" charset="0"/>
              </a:rPr>
              <a:t>   and deliver us from evil.</a:t>
            </a:r>
          </a:p>
          <a:p>
            <a:pPr>
              <a:lnSpc>
                <a:spcPct val="120000"/>
              </a:lnSpc>
              <a:spcBef>
                <a:spcPts val="0"/>
              </a:spcBef>
              <a:spcAft>
                <a:spcPts val="0"/>
              </a:spcAft>
            </a:pPr>
            <a:r>
              <a:rPr lang="en-AU" sz="2400" b="1" dirty="0">
                <a:latin typeface="Verdana" panose="020B0604030504040204" pitchFamily="34" charset="0"/>
                <a:ea typeface="Verdana" panose="020B0604030504040204" pitchFamily="34" charset="0"/>
              </a:rPr>
              <a:t>For the kingdom, the power, and the glory are yours now and forever. Amen.</a:t>
            </a:r>
          </a:p>
          <a:p>
            <a:endParaRPr lang="en-AU" dirty="0"/>
          </a:p>
        </p:txBody>
      </p:sp>
      <p:pic>
        <p:nvPicPr>
          <p:cNvPr id="4" name="Picture Placeholder 4">
            <a:extLst>
              <a:ext uri="{FF2B5EF4-FFF2-40B4-BE49-F238E27FC236}">
                <a16:creationId xmlns:a16="http://schemas.microsoft.com/office/drawing/2014/main" id="{8BFDFD56-AEDA-480D-B2E5-1128324A0D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905" t="-32113" r="-9905" b="-32113"/>
          <a:stretch/>
        </p:blipFill>
        <p:spPr>
          <a:xfrm>
            <a:off x="5819125" y="-554036"/>
            <a:ext cx="2871731" cy="4307596"/>
          </a:xfrm>
          <a:prstGeom prst="rect">
            <a:avLst/>
          </a:prstGeom>
          <a:noFill/>
        </p:spPr>
      </p:pic>
    </p:spTree>
    <p:extLst>
      <p:ext uri="{BB962C8B-B14F-4D97-AF65-F5344CB8AC3E}">
        <p14:creationId xmlns:p14="http://schemas.microsoft.com/office/powerpoint/2010/main" val="529225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6700E6-40BA-480F-B635-8AC0F7C755D5}"/>
              </a:ext>
            </a:extLst>
          </p:cNvPr>
          <p:cNvSpPr>
            <a:spLocks noGrp="1"/>
          </p:cNvSpPr>
          <p:nvPr>
            <p:ph type="title"/>
          </p:nvPr>
        </p:nvSpPr>
        <p:spPr>
          <a:xfrm>
            <a:off x="143999" y="86627"/>
            <a:ext cx="4003201" cy="1839541"/>
          </a:xfrm>
        </p:spPr>
        <p:txBody>
          <a:bodyPr>
            <a:normAutofit/>
          </a:bodyPr>
          <a:lstStyle/>
          <a:p>
            <a:r>
              <a:rPr lang="en-US" sz="3200" dirty="0"/>
              <a:t>Call to worship</a:t>
            </a:r>
            <a:endParaRPr lang="en-AU" sz="3200" dirty="0"/>
          </a:p>
        </p:txBody>
      </p:sp>
      <p:sp>
        <p:nvSpPr>
          <p:cNvPr id="4" name="Content Placeholder 3">
            <a:extLst>
              <a:ext uri="{FF2B5EF4-FFF2-40B4-BE49-F238E27FC236}">
                <a16:creationId xmlns:a16="http://schemas.microsoft.com/office/drawing/2014/main" id="{D219D6E9-6EBF-421A-8586-E0A026476C01}"/>
              </a:ext>
            </a:extLst>
          </p:cNvPr>
          <p:cNvSpPr>
            <a:spLocks noGrp="1"/>
          </p:cNvSpPr>
          <p:nvPr>
            <p:ph idx="1"/>
          </p:nvPr>
        </p:nvSpPr>
        <p:spPr>
          <a:xfrm>
            <a:off x="154799" y="625643"/>
            <a:ext cx="4417201" cy="5390146"/>
          </a:xfrm>
        </p:spPr>
        <p:txBody>
          <a:bodyPr>
            <a:normAutofit/>
          </a:bodyPr>
          <a:lstStyle/>
          <a:p>
            <a:endParaRPr lang="en-AU" sz="2000" b="0" i="1" dirty="0">
              <a:cs typeface="Times New Roman" panose="02020603050405020304" pitchFamily="18" charset="0"/>
            </a:endParaRPr>
          </a:p>
          <a:p>
            <a:r>
              <a:rPr lang="en-AU" sz="2400" b="0" i="1" dirty="0">
                <a:effectLst/>
                <a:cs typeface="Times New Roman" panose="02020603050405020304" pitchFamily="18" charset="0"/>
              </a:rPr>
              <a:t>(We gather together as the people of God)</a:t>
            </a:r>
            <a:r>
              <a:rPr lang="en-US" sz="2400" b="0" i="1" dirty="0">
                <a:effectLst/>
                <a:cs typeface="Times New Roman" panose="02020603050405020304" pitchFamily="18" charset="0"/>
              </a:rPr>
              <a:t> </a:t>
            </a:r>
          </a:p>
          <a:p>
            <a:r>
              <a:rPr lang="en-US" sz="2400" b="0" dirty="0">
                <a:effectLst/>
                <a:cs typeface="Times New Roman" panose="02020603050405020304" pitchFamily="18" charset="0"/>
              </a:rPr>
              <a:t>God who calls all to unity </a:t>
            </a:r>
          </a:p>
          <a:p>
            <a:r>
              <a:rPr lang="en-US" sz="2400" dirty="0">
                <a:effectLst/>
                <a:cs typeface="Times New Roman" panose="02020603050405020304" pitchFamily="18" charset="0"/>
              </a:rPr>
              <a:t>We give ourselves to be shaped by you</a:t>
            </a:r>
          </a:p>
          <a:p>
            <a:r>
              <a:rPr lang="en-US" sz="2400" b="0" dirty="0">
                <a:effectLst/>
                <a:cs typeface="Times New Roman" panose="02020603050405020304" pitchFamily="18" charset="0"/>
              </a:rPr>
              <a:t>As we are embedded in you, you are embedded in us</a:t>
            </a:r>
          </a:p>
          <a:p>
            <a:r>
              <a:rPr lang="en-US" sz="2400" dirty="0">
                <a:effectLst/>
                <a:cs typeface="Times New Roman" panose="02020603050405020304" pitchFamily="18" charset="0"/>
              </a:rPr>
              <a:t>We sing your praise in joyful unity. </a:t>
            </a:r>
            <a:endParaRPr lang="en-AU" sz="2400" dirty="0">
              <a:effectLst/>
              <a:cs typeface="Times New Roman" panose="02020603050405020304" pitchFamily="18" charset="0"/>
            </a:endParaRPr>
          </a:p>
        </p:txBody>
      </p:sp>
      <p:sp>
        <p:nvSpPr>
          <p:cNvPr id="10" name="Picture Placeholder 9">
            <a:extLst>
              <a:ext uri="{FF2B5EF4-FFF2-40B4-BE49-F238E27FC236}">
                <a16:creationId xmlns:a16="http://schemas.microsoft.com/office/drawing/2014/main" id="{9CBD0777-8C56-411A-9036-F3AFFE9B847A}"/>
              </a:ext>
            </a:extLst>
          </p:cNvPr>
          <p:cNvSpPr>
            <a:spLocks noGrp="1"/>
          </p:cNvSpPr>
          <p:nvPr>
            <p:ph type="pic" sz="quarter" idx="10"/>
          </p:nvPr>
        </p:nvSpPr>
        <p:spPr>
          <a:xfrm>
            <a:off x="4572000" y="0"/>
            <a:ext cx="4572000" cy="6858000"/>
          </a:xfrm>
          <a:solidFill>
            <a:schemeClr val="accent1"/>
          </a:solidFill>
        </p:spPr>
      </p:sp>
      <p:sp>
        <p:nvSpPr>
          <p:cNvPr id="11" name="Picture Placeholder 9">
            <a:extLst>
              <a:ext uri="{FF2B5EF4-FFF2-40B4-BE49-F238E27FC236}">
                <a16:creationId xmlns:a16="http://schemas.microsoft.com/office/drawing/2014/main" id="{9B87B597-4DE8-46C7-8CC1-F0BC413A3D7C}"/>
              </a:ext>
            </a:extLst>
          </p:cNvPr>
          <p:cNvSpPr txBox="1">
            <a:spLocks/>
          </p:cNvSpPr>
          <p:nvPr/>
        </p:nvSpPr>
        <p:spPr>
          <a:xfrm>
            <a:off x="4572000" y="0"/>
            <a:ext cx="4572000" cy="6858000"/>
          </a:xfrm>
          <a:prstGeom prst="rect">
            <a:avLst/>
          </a:prstGeom>
        </p:spPr>
      </p:sp>
      <p:pic>
        <p:nvPicPr>
          <p:cNvPr id="12" name="Picture 11">
            <a:extLst>
              <a:ext uri="{FF2B5EF4-FFF2-40B4-BE49-F238E27FC236}">
                <a16:creationId xmlns:a16="http://schemas.microsoft.com/office/drawing/2014/main" id="{BAB95B96-1757-4299-B827-6D5260C1AA66}"/>
              </a:ext>
            </a:extLst>
          </p:cNvPr>
          <p:cNvPicPr>
            <a:picLocks noChangeAspect="1"/>
          </p:cNvPicPr>
          <p:nvPr/>
        </p:nvPicPr>
        <p:blipFill>
          <a:blip r:embed="rId3" cstate="print">
            <a:biLevel thresh="75000"/>
            <a:extLst>
              <a:ext uri="{28A0092B-C50C-407E-A947-70E740481C1C}">
                <a14:useLocalDpi xmlns:a14="http://schemas.microsoft.com/office/drawing/2010/main" val="0"/>
              </a:ext>
            </a:extLst>
          </a:blip>
          <a:stretch>
            <a:fillRect/>
          </a:stretch>
        </p:blipFill>
        <p:spPr>
          <a:xfrm>
            <a:off x="5058152" y="1281819"/>
            <a:ext cx="3599695" cy="3599695"/>
          </a:xfrm>
          <a:prstGeom prst="rect">
            <a:avLst/>
          </a:prstGeom>
        </p:spPr>
      </p:pic>
    </p:spTree>
    <p:extLst>
      <p:ext uri="{BB962C8B-B14F-4D97-AF65-F5344CB8AC3E}">
        <p14:creationId xmlns:p14="http://schemas.microsoft.com/office/powerpoint/2010/main" val="23688151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F35EA-C7BF-4468-BD22-A0E82F1ECFFE}"/>
              </a:ext>
            </a:extLst>
          </p:cNvPr>
          <p:cNvSpPr>
            <a:spLocks noGrp="1"/>
          </p:cNvSpPr>
          <p:nvPr>
            <p:ph type="title"/>
          </p:nvPr>
        </p:nvSpPr>
        <p:spPr/>
        <p:txBody>
          <a:bodyPr>
            <a:normAutofit/>
          </a:bodyPr>
          <a:lstStyle/>
          <a:p>
            <a:r>
              <a:rPr lang="en-US" dirty="0"/>
              <a:t>Closing Hymn</a:t>
            </a:r>
            <a:endParaRPr lang="en-AU" dirty="0"/>
          </a:p>
        </p:txBody>
      </p:sp>
      <p:sp>
        <p:nvSpPr>
          <p:cNvPr id="3" name="Content Placeholder 2">
            <a:extLst>
              <a:ext uri="{FF2B5EF4-FFF2-40B4-BE49-F238E27FC236}">
                <a16:creationId xmlns:a16="http://schemas.microsoft.com/office/drawing/2014/main" id="{2864FA37-DFC2-4ECF-A753-1DA9C39BE85A}"/>
              </a:ext>
            </a:extLst>
          </p:cNvPr>
          <p:cNvSpPr>
            <a:spLocks noGrp="1"/>
          </p:cNvSpPr>
          <p:nvPr>
            <p:ph idx="1"/>
          </p:nvPr>
        </p:nvSpPr>
        <p:spPr>
          <a:xfrm>
            <a:off x="554400" y="1475999"/>
            <a:ext cx="8589600" cy="3687015"/>
          </a:xfrm>
        </p:spPr>
        <p:txBody>
          <a:bodyPr>
            <a:normAutofit/>
          </a:bodyPr>
          <a:lstStyle/>
          <a:p>
            <a:r>
              <a:rPr lang="en-AU" sz="2000" i="1" dirty="0">
                <a:effectLst/>
                <a:latin typeface="Verdana" panose="020B0604030504040204" pitchFamily="34" charset="0"/>
                <a:ea typeface="Verdana" panose="020B0604030504040204" pitchFamily="34" charset="0"/>
                <a:cs typeface="Times New Roman" panose="02020603050405020304" pitchFamily="18" charset="0"/>
              </a:rPr>
              <a:t>(Some suggestions)</a:t>
            </a:r>
            <a:endParaRPr lang="en-AU" sz="2000" dirty="0">
              <a:effectLst/>
              <a:latin typeface="Verdana" panose="020B0604030504040204" pitchFamily="34" charset="0"/>
              <a:ea typeface="Verdana" panose="020B0604030504040204" pitchFamily="34" charset="0"/>
              <a:cs typeface="Times New Roman" panose="02020603050405020304" pitchFamily="18" charset="0"/>
            </a:endParaRPr>
          </a:p>
          <a:p>
            <a:pPr marL="457200"/>
            <a:r>
              <a:rPr lang="en-AU" sz="2000" dirty="0">
                <a:effectLst/>
                <a:latin typeface="Verdana" panose="020B0604030504040204" pitchFamily="34" charset="0"/>
                <a:ea typeface="Verdana" panose="020B0604030504040204" pitchFamily="34" charset="0"/>
                <a:cs typeface="Times New Roman" panose="02020603050405020304" pitchFamily="18" charset="0"/>
              </a:rPr>
              <a:t>TIS 547 Be thou my vision</a:t>
            </a:r>
          </a:p>
          <a:p>
            <a:pPr marL="457200"/>
            <a:r>
              <a:rPr lang="en-AU" sz="2000" dirty="0">
                <a:effectLst/>
                <a:latin typeface="Verdana" panose="020B0604030504040204" pitchFamily="34" charset="0"/>
                <a:ea typeface="Verdana" panose="020B0604030504040204" pitchFamily="34" charset="0"/>
                <a:cs typeface="Times New Roman" panose="02020603050405020304" pitchFamily="18" charset="0"/>
              </a:rPr>
              <a:t>TIS 658 I the Lord of sea and sky</a:t>
            </a:r>
          </a:p>
          <a:p>
            <a:pPr marL="457200"/>
            <a:r>
              <a:rPr lang="en-AU" sz="2000" dirty="0">
                <a:effectLst/>
                <a:latin typeface="Verdana" panose="020B0604030504040204" pitchFamily="34" charset="0"/>
                <a:ea typeface="Verdana" panose="020B0604030504040204" pitchFamily="34" charset="0"/>
                <a:cs typeface="Times New Roman" panose="02020603050405020304" pitchFamily="18" charset="0"/>
              </a:rPr>
              <a:t>TIS 650 Brother, sister, let me serve you</a:t>
            </a:r>
          </a:p>
          <a:p>
            <a:pPr marL="457200"/>
            <a:r>
              <a:rPr lang="en-AU" sz="2000" dirty="0">
                <a:effectLst/>
                <a:latin typeface="Verdana" panose="020B0604030504040204" pitchFamily="34" charset="0"/>
                <a:ea typeface="Verdana" panose="020B0604030504040204" pitchFamily="34" charset="0"/>
                <a:cs typeface="Times New Roman" panose="02020603050405020304" pitchFamily="18" charset="0"/>
              </a:rPr>
              <a:t>TIS 674 Inspired by love and anger</a:t>
            </a:r>
          </a:p>
          <a:p>
            <a:endParaRPr lang="en-AU" sz="2400" b="1" dirty="0">
              <a:latin typeface="Verdana" panose="020B0604030504040204" pitchFamily="34" charset="0"/>
              <a:ea typeface="Verdana" panose="020B0604030504040204" pitchFamily="34" charset="0"/>
            </a:endParaRPr>
          </a:p>
          <a:p>
            <a:endParaRPr lang="en-AU" sz="24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1644709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F35EA-C7BF-4468-BD22-A0E82F1ECFFE}"/>
              </a:ext>
            </a:extLst>
          </p:cNvPr>
          <p:cNvSpPr>
            <a:spLocks noGrp="1"/>
          </p:cNvSpPr>
          <p:nvPr>
            <p:ph type="title"/>
          </p:nvPr>
        </p:nvSpPr>
        <p:spPr>
          <a:xfrm>
            <a:off x="275422" y="414000"/>
            <a:ext cx="8408234" cy="854760"/>
          </a:xfrm>
        </p:spPr>
        <p:txBody>
          <a:bodyPr>
            <a:normAutofit fontScale="90000"/>
          </a:bodyPr>
          <a:lstStyle/>
          <a:p>
            <a:r>
              <a:rPr lang="en-US" dirty="0"/>
              <a:t>Word of mission &amp; blessing</a:t>
            </a:r>
            <a:br>
              <a:rPr lang="en-US" dirty="0"/>
            </a:br>
            <a:br>
              <a:rPr lang="en-US" dirty="0"/>
            </a:br>
            <a:br>
              <a:rPr lang="en-US" dirty="0"/>
            </a:br>
            <a:endParaRPr lang="en-AU" dirty="0"/>
          </a:p>
        </p:txBody>
      </p:sp>
      <p:sp>
        <p:nvSpPr>
          <p:cNvPr id="3" name="Content Placeholder 2">
            <a:extLst>
              <a:ext uri="{FF2B5EF4-FFF2-40B4-BE49-F238E27FC236}">
                <a16:creationId xmlns:a16="http://schemas.microsoft.com/office/drawing/2014/main" id="{2864FA37-DFC2-4ECF-A753-1DA9C39BE85A}"/>
              </a:ext>
            </a:extLst>
          </p:cNvPr>
          <p:cNvSpPr>
            <a:spLocks noGrp="1"/>
          </p:cNvSpPr>
          <p:nvPr>
            <p:ph idx="1"/>
          </p:nvPr>
        </p:nvSpPr>
        <p:spPr>
          <a:xfrm>
            <a:off x="76912" y="991312"/>
            <a:ext cx="8964538" cy="4948015"/>
          </a:xfrm>
        </p:spPr>
        <p:txBody>
          <a:bodyPr>
            <a:normAutofit/>
          </a:bodyPr>
          <a:lstStyle/>
          <a:p>
            <a:endParaRPr lang="en-AU" sz="2800" dirty="0">
              <a:effectLst/>
              <a:latin typeface="Verdana" panose="020B0604030504040204" pitchFamily="34" charset="0"/>
              <a:ea typeface="Verdana" panose="020B0604030504040204" pitchFamily="34" charset="0"/>
              <a:cs typeface="Times New Roman" panose="02020603050405020304" pitchFamily="18" charset="0"/>
            </a:endParaRPr>
          </a:p>
          <a:p>
            <a:r>
              <a:rPr lang="en-US" sz="2400" dirty="0">
                <a:effectLst/>
                <a:latin typeface="Verdana" panose="020B0604030504040204" pitchFamily="34" charset="0"/>
                <a:ea typeface="Verdana" panose="020B0604030504040204" pitchFamily="34" charset="0"/>
                <a:cs typeface="Times New Roman" panose="02020603050405020304" pitchFamily="18" charset="0"/>
              </a:rPr>
              <a:t>The rolling rollicking world, on the sea of its own making,</a:t>
            </a:r>
          </a:p>
          <a:p>
            <a:r>
              <a:rPr lang="en-US" sz="2400" dirty="0">
                <a:effectLst/>
                <a:latin typeface="Verdana" panose="020B0604030504040204" pitchFamily="34" charset="0"/>
                <a:ea typeface="Verdana" panose="020B0604030504040204" pitchFamily="34" charset="0"/>
                <a:cs typeface="Times New Roman" panose="02020603050405020304" pitchFamily="18" charset="0"/>
              </a:rPr>
              <a:t>Is calmed by the love of God, made daring through the courage of Christ, and transformed by the ever-calling Spirit – so now go in the love of God.</a:t>
            </a:r>
          </a:p>
          <a:p>
            <a:r>
              <a:rPr lang="en-US" sz="2400" b="1" dirty="0">
                <a:effectLst/>
                <a:latin typeface="Verdana" panose="020B0604030504040204" pitchFamily="34" charset="0"/>
                <a:ea typeface="Verdana" panose="020B0604030504040204" pitchFamily="34" charset="0"/>
                <a:cs typeface="Times New Roman" panose="02020603050405020304" pitchFamily="18" charset="0"/>
              </a:rPr>
              <a:t>We go in the unity of God, delighting in diversity, embraced by Christ, steadfast in purpose.</a:t>
            </a:r>
          </a:p>
          <a:p>
            <a:r>
              <a:rPr lang="en-US" sz="2400" b="1" dirty="0">
                <a:effectLst/>
                <a:latin typeface="Verdana" panose="020B0604030504040204" pitchFamily="34" charset="0"/>
                <a:ea typeface="Verdana" panose="020B0604030504040204" pitchFamily="34" charset="0"/>
                <a:cs typeface="Times New Roman" panose="02020603050405020304" pitchFamily="18" charset="0"/>
              </a:rPr>
              <a:t>Amen! </a:t>
            </a:r>
          </a:p>
          <a:p>
            <a:endParaRPr lang="en-AU" sz="26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9356114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F35EA-C7BF-4468-BD22-A0E82F1ECFFE}"/>
              </a:ext>
            </a:extLst>
          </p:cNvPr>
          <p:cNvSpPr>
            <a:spLocks noGrp="1"/>
          </p:cNvSpPr>
          <p:nvPr>
            <p:ph type="title"/>
          </p:nvPr>
        </p:nvSpPr>
        <p:spPr/>
        <p:txBody>
          <a:bodyPr>
            <a:normAutofit fontScale="90000"/>
          </a:bodyPr>
          <a:lstStyle/>
          <a:p>
            <a:r>
              <a:rPr lang="en-US" dirty="0"/>
              <a:t>We sing our final blessing…</a:t>
            </a:r>
            <a:endParaRPr lang="en-AU" dirty="0"/>
          </a:p>
        </p:txBody>
      </p:sp>
      <p:sp>
        <p:nvSpPr>
          <p:cNvPr id="3" name="Content Placeholder 2">
            <a:extLst>
              <a:ext uri="{FF2B5EF4-FFF2-40B4-BE49-F238E27FC236}">
                <a16:creationId xmlns:a16="http://schemas.microsoft.com/office/drawing/2014/main" id="{2864FA37-DFC2-4ECF-A753-1DA9C39BE85A}"/>
              </a:ext>
            </a:extLst>
          </p:cNvPr>
          <p:cNvSpPr>
            <a:spLocks noGrp="1"/>
          </p:cNvSpPr>
          <p:nvPr>
            <p:ph idx="1"/>
          </p:nvPr>
        </p:nvSpPr>
        <p:spPr>
          <a:xfrm>
            <a:off x="554400" y="1475999"/>
            <a:ext cx="8589600" cy="3687015"/>
          </a:xfrm>
        </p:spPr>
        <p:txBody>
          <a:bodyPr>
            <a:normAutofit/>
          </a:bodyPr>
          <a:lstStyle/>
          <a:p>
            <a:endParaRPr lang="en-AU" sz="2400" b="1" dirty="0">
              <a:latin typeface="Verdana" panose="020B0604030504040204" pitchFamily="34" charset="0"/>
              <a:ea typeface="Verdana" panose="020B0604030504040204" pitchFamily="34" charset="0"/>
            </a:endParaRPr>
          </a:p>
          <a:p>
            <a:endParaRPr lang="en-AU" dirty="0"/>
          </a:p>
        </p:txBody>
      </p:sp>
    </p:spTree>
    <p:extLst>
      <p:ext uri="{BB962C8B-B14F-4D97-AF65-F5344CB8AC3E}">
        <p14:creationId xmlns:p14="http://schemas.microsoft.com/office/powerpoint/2010/main" val="41198451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8DBDE0-C274-40E5-8AE5-B597226E3C50}"/>
              </a:ext>
            </a:extLst>
          </p:cNvPr>
          <p:cNvSpPr>
            <a:spLocks noGrp="1"/>
          </p:cNvSpPr>
          <p:nvPr>
            <p:ph type="body" sz="quarter" idx="10"/>
          </p:nvPr>
        </p:nvSpPr>
        <p:spPr/>
        <p:txBody>
          <a:bodyPr/>
          <a:lstStyle/>
          <a:p>
            <a:endParaRPr lang="en-AU" dirty="0"/>
          </a:p>
        </p:txBody>
      </p:sp>
      <p:sp>
        <p:nvSpPr>
          <p:cNvPr id="3" name="Title 2">
            <a:extLst>
              <a:ext uri="{FF2B5EF4-FFF2-40B4-BE49-F238E27FC236}">
                <a16:creationId xmlns:a16="http://schemas.microsoft.com/office/drawing/2014/main" id="{40718188-BA2E-44F2-B64D-FDAEB0064697}"/>
              </a:ext>
            </a:extLst>
          </p:cNvPr>
          <p:cNvSpPr>
            <a:spLocks noGrp="1"/>
          </p:cNvSpPr>
          <p:nvPr>
            <p:ph type="ctrTitle"/>
          </p:nvPr>
        </p:nvSpPr>
        <p:spPr>
          <a:xfrm>
            <a:off x="610005" y="365529"/>
            <a:ext cx="7772400" cy="2387600"/>
          </a:xfrm>
        </p:spPr>
        <p:txBody>
          <a:bodyPr/>
          <a:lstStyle/>
          <a:p>
            <a:r>
              <a:rPr lang="en-AU" sz="6000" dirty="0"/>
              <a:t>Thank you for</a:t>
            </a:r>
            <a:br>
              <a:rPr lang="en-AU" sz="6000" dirty="0"/>
            </a:br>
            <a:br>
              <a:rPr lang="en-AU" sz="6000" dirty="0"/>
            </a:br>
            <a:r>
              <a:rPr lang="en-AU" sz="7200" dirty="0"/>
              <a:t>SHARING</a:t>
            </a:r>
          </a:p>
        </p:txBody>
      </p:sp>
      <p:sp>
        <p:nvSpPr>
          <p:cNvPr id="6" name="TextBox 5">
            <a:extLst>
              <a:ext uri="{FF2B5EF4-FFF2-40B4-BE49-F238E27FC236}">
                <a16:creationId xmlns:a16="http://schemas.microsoft.com/office/drawing/2014/main" id="{DC32546B-FC80-47F3-B8E6-8274B2D022C9}"/>
              </a:ext>
            </a:extLst>
          </p:cNvPr>
          <p:cNvSpPr txBox="1"/>
          <p:nvPr/>
        </p:nvSpPr>
        <p:spPr>
          <a:xfrm>
            <a:off x="5264363" y="6193013"/>
            <a:ext cx="3249637" cy="24622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prstClr val="white"/>
                </a:solidFill>
                <a:effectLst/>
                <a:uLnTx/>
                <a:uFillTx/>
                <a:latin typeface="Verdana"/>
                <a:ea typeface="+mn-ea"/>
                <a:cs typeface="+mn-cs"/>
              </a:rPr>
              <a:t>Learn More </a:t>
            </a:r>
            <a:r>
              <a:rPr kumimoji="0" lang="en-AU" sz="1600" b="0" i="0" u="none" strike="noStrike" kern="1200" cap="none" spc="0" normalizeH="0" baseline="0" noProof="0" dirty="0">
                <a:ln>
                  <a:noFill/>
                </a:ln>
                <a:solidFill>
                  <a:prstClr val="white"/>
                </a:solidFill>
                <a:effectLst/>
                <a:uLnTx/>
                <a:uFillTx/>
                <a:latin typeface="Verdana"/>
                <a:ea typeface="+mn-ea"/>
                <a:cs typeface="+mn-cs"/>
              </a:rPr>
              <a:t>vt.uniting.org </a:t>
            </a:r>
          </a:p>
        </p:txBody>
      </p:sp>
      <p:pic>
        <p:nvPicPr>
          <p:cNvPr id="8" name="Picture 7">
            <a:extLst>
              <a:ext uri="{FF2B5EF4-FFF2-40B4-BE49-F238E27FC236}">
                <a16:creationId xmlns:a16="http://schemas.microsoft.com/office/drawing/2014/main" id="{BD06411D-DDA4-0D42-8C14-7676D49E604D}"/>
              </a:ext>
            </a:extLst>
          </p:cNvPr>
          <p:cNvPicPr>
            <a:picLocks noChangeAspect="1"/>
          </p:cNvPicPr>
          <p:nvPr/>
        </p:nvPicPr>
        <p:blipFill>
          <a:blip r:embed="rId3"/>
          <a:stretch>
            <a:fillRect/>
          </a:stretch>
        </p:blipFill>
        <p:spPr>
          <a:xfrm>
            <a:off x="630000" y="5760000"/>
            <a:ext cx="2057400" cy="673100"/>
          </a:xfrm>
          <a:prstGeom prst="rect">
            <a:avLst/>
          </a:prstGeom>
        </p:spPr>
      </p:pic>
      <p:pic>
        <p:nvPicPr>
          <p:cNvPr id="9" name="Picture 8">
            <a:extLst>
              <a:ext uri="{FF2B5EF4-FFF2-40B4-BE49-F238E27FC236}">
                <a16:creationId xmlns:a16="http://schemas.microsoft.com/office/drawing/2014/main" id="{89C150D5-266B-7C43-8DA8-3641017F1D54}"/>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269465" y="1406040"/>
            <a:ext cx="2300859" cy="153289"/>
          </a:xfrm>
          <a:prstGeom prst="rect">
            <a:avLst/>
          </a:prstGeom>
        </p:spPr>
      </p:pic>
      <p:pic>
        <p:nvPicPr>
          <p:cNvPr id="7" name="Picture 6"/>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5032939" y="2305024"/>
            <a:ext cx="3599695" cy="3599695"/>
          </a:xfrm>
          <a:prstGeom prst="rect">
            <a:avLst/>
          </a:prstGeom>
        </p:spPr>
      </p:pic>
    </p:spTree>
    <p:extLst>
      <p:ext uri="{BB962C8B-B14F-4D97-AF65-F5344CB8AC3E}">
        <p14:creationId xmlns:p14="http://schemas.microsoft.com/office/powerpoint/2010/main" val="19575909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90F4EE-AA75-4942-BBFB-FB08B511A777}"/>
              </a:ext>
            </a:extLst>
          </p:cNvPr>
          <p:cNvSpPr>
            <a:spLocks noGrp="1"/>
          </p:cNvSpPr>
          <p:nvPr>
            <p:ph type="title"/>
          </p:nvPr>
        </p:nvSpPr>
        <p:spPr/>
        <p:txBody>
          <a:bodyPr/>
          <a:lstStyle/>
          <a:p>
            <a:r>
              <a:rPr lang="en-US" dirty="0"/>
              <a:t>Community Support</a:t>
            </a:r>
            <a:endParaRPr lang="en-AU" dirty="0"/>
          </a:p>
        </p:txBody>
      </p:sp>
      <p:sp>
        <p:nvSpPr>
          <p:cNvPr id="3" name="Content Placeholder 2">
            <a:extLst>
              <a:ext uri="{FF2B5EF4-FFF2-40B4-BE49-F238E27FC236}">
                <a16:creationId xmlns:a16="http://schemas.microsoft.com/office/drawing/2014/main" id="{E182F02A-A97F-4839-9417-10D59AE4C4E5}"/>
              </a:ext>
            </a:extLst>
          </p:cNvPr>
          <p:cNvSpPr>
            <a:spLocks noGrp="1"/>
          </p:cNvSpPr>
          <p:nvPr>
            <p:ph idx="1"/>
          </p:nvPr>
        </p:nvSpPr>
        <p:spPr>
          <a:xfrm>
            <a:off x="554400" y="1475999"/>
            <a:ext cx="8136456" cy="3486293"/>
          </a:xfrm>
        </p:spPr>
        <p:txBody>
          <a:bodyPr>
            <a:normAutofit/>
          </a:bodyPr>
          <a:lstStyle/>
          <a:p>
            <a:r>
              <a:rPr lang="en-AU" sz="2000" dirty="0"/>
              <a:t> </a:t>
            </a:r>
          </a:p>
          <a:p>
            <a:endParaRPr lang="en-AU" dirty="0"/>
          </a:p>
        </p:txBody>
      </p:sp>
      <p:sp>
        <p:nvSpPr>
          <p:cNvPr id="2" name="Rectangle 1">
            <a:extLst>
              <a:ext uri="{FF2B5EF4-FFF2-40B4-BE49-F238E27FC236}">
                <a16:creationId xmlns:a16="http://schemas.microsoft.com/office/drawing/2014/main" id="{8E07A930-5AEC-4467-AF69-24AE043A6280}"/>
              </a:ext>
            </a:extLst>
          </p:cNvPr>
          <p:cNvSpPr/>
          <p:nvPr/>
        </p:nvSpPr>
        <p:spPr>
          <a:xfrm>
            <a:off x="547200" y="1124557"/>
            <a:ext cx="8329469" cy="2893100"/>
          </a:xfrm>
          <a:prstGeom prst="rect">
            <a:avLst/>
          </a:prstGeom>
        </p:spPr>
        <p:txBody>
          <a:bodyPr wrap="square">
            <a:spAutoFit/>
          </a:bodyPr>
          <a:lstStyle/>
          <a:p>
            <a:r>
              <a:rPr lang="en-AU"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If today’s theme stirs something for you, you may choose to talk with someone you trust, an elder, your minister or refer to one of these help lines</a:t>
            </a:r>
          </a:p>
          <a:p>
            <a:r>
              <a:rPr lang="en-AU"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p>
          <a:p>
            <a:r>
              <a:rPr lang="en-AU"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Lifeline 		</a:t>
            </a:r>
            <a:r>
              <a:rPr lang="en-AU" sz="1600" u="sng" dirty="0">
                <a:solidFill>
                  <a:schemeClr val="bg1"/>
                </a:solidFill>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www.lifeline.org.au</a:t>
            </a:r>
            <a:r>
              <a:rPr lang="en-AU"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			13 14 11</a:t>
            </a:r>
          </a:p>
          <a:p>
            <a:r>
              <a:rPr lang="en-AU"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Beyond Blue 	</a:t>
            </a:r>
            <a:r>
              <a:rPr lang="en-AU" sz="1600" u="sng" dirty="0">
                <a:solidFill>
                  <a:schemeClr val="bg1"/>
                </a:solidFill>
                <a:latin typeface="Arial" panose="020B0604020202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www.beyondblue.org.au</a:t>
            </a:r>
            <a:r>
              <a:rPr lang="en-AU"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 		1300 224636</a:t>
            </a:r>
          </a:p>
          <a:p>
            <a:r>
              <a:rPr lang="en-AU"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Kids Helpline	</a:t>
            </a:r>
            <a:r>
              <a:rPr lang="en-AU" sz="1600" u="sng" dirty="0">
                <a:solidFill>
                  <a:schemeClr val="bg1"/>
                </a:solidFill>
                <a:latin typeface="Arial" panose="020B060402020202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www.kidshelpline.com.au</a:t>
            </a:r>
            <a:r>
              <a:rPr lang="en-AU"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		1800 551800</a:t>
            </a:r>
          </a:p>
          <a:p>
            <a:r>
              <a:rPr lang="en-AU" sz="16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MensLine</a:t>
            </a:r>
            <a:r>
              <a:rPr lang="en-AU"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AU" sz="1600" u="sng" dirty="0">
                <a:solidFill>
                  <a:schemeClr val="bg1"/>
                </a:solidFill>
                <a:latin typeface="Arial" panose="020B060402020202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www.mensline.org.au</a:t>
            </a:r>
            <a:r>
              <a:rPr lang="en-AU"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		1300 789978</a:t>
            </a:r>
          </a:p>
          <a:p>
            <a:r>
              <a:rPr lang="en-AU"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Open Arms	</a:t>
            </a:r>
            <a:r>
              <a:rPr lang="en-AU" sz="1600" u="sng" dirty="0">
                <a:solidFill>
                  <a:schemeClr val="bg1"/>
                </a:solidFill>
                <a:latin typeface="Arial" panose="020B060402020202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www.openarms.gov.au</a:t>
            </a:r>
            <a:r>
              <a:rPr lang="en-AU"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		1800 011046 </a:t>
            </a:r>
          </a:p>
          <a:p>
            <a:r>
              <a:rPr lang="en-AU"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(Defence Forces)</a:t>
            </a:r>
          </a:p>
          <a:p>
            <a:r>
              <a:rPr lang="en-AU"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Butterfly Foundation </a:t>
            </a:r>
            <a:r>
              <a:rPr lang="en-AU" sz="1600" u="sng" dirty="0">
                <a:solidFill>
                  <a:schemeClr val="bg1"/>
                </a:solidFill>
                <a:latin typeface="Arial" panose="020B0604020202020204" pitchFamily="34"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www.thebutterflyfoundation.org.au</a:t>
            </a:r>
            <a:r>
              <a:rPr lang="en-AU"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	1800 334673 </a:t>
            </a:r>
          </a:p>
          <a:p>
            <a:r>
              <a:rPr lang="en-AU"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(Eating Disorders)</a:t>
            </a:r>
          </a:p>
        </p:txBody>
      </p:sp>
      <p:pic>
        <p:nvPicPr>
          <p:cNvPr id="7" name="Picture 6" descr="A picture containing person, person&#10;&#10;Description automatically generated">
            <a:extLst>
              <a:ext uri="{FF2B5EF4-FFF2-40B4-BE49-F238E27FC236}">
                <a16:creationId xmlns:a16="http://schemas.microsoft.com/office/drawing/2014/main" id="{FBBD49DC-111C-44B2-AC0C-8F36D3ACB1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21974" y="3913693"/>
            <a:ext cx="4557252" cy="1760756"/>
          </a:xfrm>
          <a:prstGeom prst="rect">
            <a:avLst/>
          </a:prstGeom>
        </p:spPr>
      </p:pic>
    </p:spTree>
    <p:extLst>
      <p:ext uri="{BB962C8B-B14F-4D97-AF65-F5344CB8AC3E}">
        <p14:creationId xmlns:p14="http://schemas.microsoft.com/office/powerpoint/2010/main" val="989318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F35EA-C7BF-4468-BD22-A0E82F1ECFFE}"/>
              </a:ext>
            </a:extLst>
          </p:cNvPr>
          <p:cNvSpPr>
            <a:spLocks noGrp="1"/>
          </p:cNvSpPr>
          <p:nvPr>
            <p:ph type="title"/>
          </p:nvPr>
        </p:nvSpPr>
        <p:spPr/>
        <p:txBody>
          <a:bodyPr>
            <a:normAutofit/>
          </a:bodyPr>
          <a:lstStyle/>
          <a:p>
            <a:r>
              <a:rPr lang="en-US" dirty="0"/>
              <a:t>Opening Hymn</a:t>
            </a:r>
            <a:endParaRPr lang="en-AU" dirty="0"/>
          </a:p>
        </p:txBody>
      </p:sp>
      <p:sp>
        <p:nvSpPr>
          <p:cNvPr id="3" name="Content Placeholder 2">
            <a:extLst>
              <a:ext uri="{FF2B5EF4-FFF2-40B4-BE49-F238E27FC236}">
                <a16:creationId xmlns:a16="http://schemas.microsoft.com/office/drawing/2014/main" id="{2864FA37-DFC2-4ECF-A753-1DA9C39BE85A}"/>
              </a:ext>
            </a:extLst>
          </p:cNvPr>
          <p:cNvSpPr>
            <a:spLocks noGrp="1"/>
          </p:cNvSpPr>
          <p:nvPr>
            <p:ph idx="1"/>
          </p:nvPr>
        </p:nvSpPr>
        <p:spPr>
          <a:xfrm>
            <a:off x="554400" y="1475999"/>
            <a:ext cx="8589600" cy="3687015"/>
          </a:xfrm>
        </p:spPr>
        <p:txBody>
          <a:bodyPr>
            <a:normAutofit/>
          </a:bodyPr>
          <a:lstStyle/>
          <a:p>
            <a:r>
              <a:rPr lang="en-AU" i="1" dirty="0">
                <a:latin typeface="Verdana" panose="020B0604030504040204" pitchFamily="34" charset="0"/>
                <a:ea typeface="Verdana" panose="020B0604030504040204" pitchFamily="34" charset="0"/>
              </a:rPr>
              <a:t> </a:t>
            </a:r>
            <a:r>
              <a:rPr lang="en-AU" sz="2000" i="1" dirty="0">
                <a:latin typeface="Verdana" panose="020B0604030504040204" pitchFamily="34" charset="0"/>
                <a:ea typeface="Verdana" panose="020B0604030504040204" pitchFamily="34" charset="0"/>
              </a:rPr>
              <a:t>(Some suggestions)</a:t>
            </a:r>
            <a:endParaRPr lang="en-AU" sz="2000" dirty="0">
              <a:latin typeface="Verdana" panose="020B0604030504040204" pitchFamily="34" charset="0"/>
              <a:ea typeface="Verdana" panose="020B0604030504040204" pitchFamily="34" charset="0"/>
            </a:endParaRPr>
          </a:p>
          <a:p>
            <a:pPr marL="457200"/>
            <a:r>
              <a:rPr lang="en-US" sz="2000" dirty="0">
                <a:effectLst/>
                <a:latin typeface="Verdana" panose="020B0604030504040204" pitchFamily="34" charset="0"/>
                <a:ea typeface="Verdana" panose="020B0604030504040204" pitchFamily="34" charset="0"/>
                <a:cs typeface="Times New Roman" panose="02020603050405020304" pitchFamily="18" charset="0"/>
              </a:rPr>
              <a:t>TIS 690 Beauty for brokenness, hope for despair</a:t>
            </a:r>
          </a:p>
          <a:p>
            <a:pPr marL="457200"/>
            <a:r>
              <a:rPr lang="en-US" sz="2000" dirty="0">
                <a:effectLst/>
                <a:latin typeface="Verdana" panose="020B0604030504040204" pitchFamily="34" charset="0"/>
                <a:ea typeface="Verdana" panose="020B0604030504040204" pitchFamily="34" charset="0"/>
                <a:cs typeface="Times New Roman" panose="02020603050405020304" pitchFamily="18" charset="0"/>
              </a:rPr>
              <a:t>TIS 188 Where wide sky rolls down and touches red sand</a:t>
            </a:r>
          </a:p>
          <a:p>
            <a:pPr marL="457200"/>
            <a:r>
              <a:rPr lang="en-US" sz="2000" dirty="0">
                <a:effectLst/>
                <a:latin typeface="Verdana" panose="020B0604030504040204" pitchFamily="34" charset="0"/>
                <a:ea typeface="Verdana" panose="020B0604030504040204" pitchFamily="34" charset="0"/>
                <a:cs typeface="Times New Roman" panose="02020603050405020304" pitchFamily="18" charset="0"/>
              </a:rPr>
              <a:t>TIS 693 Come as you are, that’s how I want you</a:t>
            </a:r>
          </a:p>
          <a:p>
            <a:pPr marL="457200"/>
            <a:r>
              <a:rPr lang="en-US" sz="2000" dirty="0">
                <a:effectLst/>
                <a:latin typeface="Verdana" panose="020B0604030504040204" pitchFamily="34" charset="0"/>
                <a:ea typeface="Verdana" panose="020B0604030504040204" pitchFamily="34" charset="0"/>
                <a:cs typeface="Times New Roman" panose="02020603050405020304" pitchFamily="18" charset="0"/>
              </a:rPr>
              <a:t>TIS 351 Lift high the cross, the love of Christ proclaim</a:t>
            </a:r>
          </a:p>
          <a:p>
            <a:pPr marL="457200"/>
            <a:r>
              <a:rPr lang="en-AU" sz="2000" dirty="0">
                <a:effectLst/>
                <a:latin typeface="Arial" panose="020B0604020202020204" pitchFamily="34" charset="0"/>
                <a:ea typeface="Calibri" panose="020F0502020204030204" pitchFamily="34" charset="0"/>
                <a:cs typeface="Times New Roman" panose="02020603050405020304" pitchFamily="18" charset="0"/>
              </a:rPr>
              <a:t>	</a:t>
            </a:r>
          </a:p>
          <a:p>
            <a:endParaRPr lang="en-AU" sz="2400" b="1" dirty="0">
              <a:latin typeface="Verdana" panose="020B0604030504040204" pitchFamily="34" charset="0"/>
              <a:ea typeface="Verdana" panose="020B0604030504040204" pitchFamily="34" charset="0"/>
            </a:endParaRPr>
          </a:p>
          <a:p>
            <a:endParaRPr lang="en-AU" dirty="0"/>
          </a:p>
        </p:txBody>
      </p:sp>
    </p:spTree>
    <p:extLst>
      <p:ext uri="{BB962C8B-B14F-4D97-AF65-F5344CB8AC3E}">
        <p14:creationId xmlns:p14="http://schemas.microsoft.com/office/powerpoint/2010/main" val="1395733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99E18-10F2-4409-90F0-5603C7D76CA7}"/>
              </a:ext>
            </a:extLst>
          </p:cNvPr>
          <p:cNvSpPr>
            <a:spLocks noGrp="1"/>
          </p:cNvSpPr>
          <p:nvPr>
            <p:ph type="title"/>
          </p:nvPr>
        </p:nvSpPr>
        <p:spPr>
          <a:xfrm>
            <a:off x="143999" y="286438"/>
            <a:ext cx="5937311" cy="794217"/>
          </a:xfrm>
        </p:spPr>
        <p:txBody>
          <a:bodyPr>
            <a:normAutofit/>
          </a:bodyPr>
          <a:lstStyle/>
          <a:p>
            <a:r>
              <a:rPr lang="en-AU" dirty="0">
                <a:cs typeface="Arial" panose="020B0604020202020204" pitchFamily="34" charset="0"/>
              </a:rPr>
              <a:t>Greeting</a:t>
            </a:r>
          </a:p>
        </p:txBody>
      </p:sp>
      <p:sp>
        <p:nvSpPr>
          <p:cNvPr id="3" name="Content Placeholder 2">
            <a:extLst>
              <a:ext uri="{FF2B5EF4-FFF2-40B4-BE49-F238E27FC236}">
                <a16:creationId xmlns:a16="http://schemas.microsoft.com/office/drawing/2014/main" id="{28940000-55AC-44FB-A44B-79662F47628B}"/>
              </a:ext>
            </a:extLst>
          </p:cNvPr>
          <p:cNvSpPr>
            <a:spLocks noGrp="1"/>
          </p:cNvSpPr>
          <p:nvPr>
            <p:ph idx="1"/>
          </p:nvPr>
        </p:nvSpPr>
        <p:spPr>
          <a:xfrm>
            <a:off x="143999" y="1080655"/>
            <a:ext cx="5937310" cy="4736251"/>
          </a:xfrm>
        </p:spPr>
        <p:txBody>
          <a:bodyPr>
            <a:normAutofit/>
          </a:bodyPr>
          <a:lstStyle/>
          <a:p>
            <a:r>
              <a:rPr lang="en-AU" sz="2400" b="0" dirty="0">
                <a:cs typeface="Arial" panose="020B0604020202020204" pitchFamily="34" charset="0"/>
              </a:rPr>
              <a:t>The grace of the Lord Jesus Christ</a:t>
            </a:r>
          </a:p>
          <a:p>
            <a:r>
              <a:rPr lang="en-AU" sz="2400" b="0" dirty="0">
                <a:cs typeface="Arial" panose="020B0604020202020204" pitchFamily="34" charset="0"/>
              </a:rPr>
              <a:t>the love of God</a:t>
            </a:r>
          </a:p>
          <a:p>
            <a:r>
              <a:rPr lang="en-AU" sz="2400" b="0" dirty="0">
                <a:cs typeface="Arial" panose="020B0604020202020204" pitchFamily="34" charset="0"/>
              </a:rPr>
              <a:t>and the fellowship of the Holy Spirit</a:t>
            </a:r>
          </a:p>
          <a:p>
            <a:r>
              <a:rPr lang="en-AU" sz="2400" b="0" dirty="0">
                <a:cs typeface="Arial" panose="020B0604020202020204" pitchFamily="34" charset="0"/>
              </a:rPr>
              <a:t>be with you all.</a:t>
            </a:r>
            <a:endParaRPr lang="en-AU" sz="2400" dirty="0">
              <a:cs typeface="Arial" panose="020B0604020202020204" pitchFamily="34" charset="0"/>
            </a:endParaRPr>
          </a:p>
          <a:p>
            <a:pPr>
              <a:lnSpc>
                <a:spcPct val="90000"/>
              </a:lnSpc>
            </a:pPr>
            <a:r>
              <a:rPr lang="en-AU" sz="2400" b="1" dirty="0">
                <a:cs typeface="Arial" panose="020B0604020202020204" pitchFamily="34" charset="0"/>
              </a:rPr>
              <a:t>And also with you.</a:t>
            </a:r>
            <a:endParaRPr lang="en-AU" sz="2400" dirty="0">
              <a:cs typeface="Arial" panose="020B0604020202020204" pitchFamily="34" charset="0"/>
            </a:endParaRPr>
          </a:p>
          <a:p>
            <a:pPr>
              <a:lnSpc>
                <a:spcPct val="90000"/>
              </a:lnSpc>
            </a:pPr>
            <a:endParaRPr lang="en-AU" sz="2400" dirty="0"/>
          </a:p>
        </p:txBody>
      </p:sp>
      <p:pic>
        <p:nvPicPr>
          <p:cNvPr id="9" name="Picture Placeholder 4">
            <a:extLst>
              <a:ext uri="{FF2B5EF4-FFF2-40B4-BE49-F238E27FC236}">
                <a16:creationId xmlns:a16="http://schemas.microsoft.com/office/drawing/2014/main" id="{FC12DE66-0A68-4061-A440-1A3959F4923F}"/>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9905" t="-32113" r="-9905" b="-32113"/>
          <a:stretch/>
        </p:blipFill>
        <p:spPr>
          <a:xfrm>
            <a:off x="4759286" y="1311008"/>
            <a:ext cx="4076241" cy="6114362"/>
          </a:xfrm>
          <a:prstGeom prst="rect">
            <a:avLst/>
          </a:prstGeom>
          <a:noFill/>
        </p:spPr>
      </p:pic>
    </p:spTree>
    <p:extLst>
      <p:ext uri="{BB962C8B-B14F-4D97-AF65-F5344CB8AC3E}">
        <p14:creationId xmlns:p14="http://schemas.microsoft.com/office/powerpoint/2010/main" val="1365943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0BFEEA5C-DEEB-47A7-9651-1B454EFABDE7}"/>
              </a:ext>
            </a:extLst>
          </p:cNvPr>
          <p:cNvSpPr txBox="1">
            <a:spLocks/>
          </p:cNvSpPr>
          <p:nvPr/>
        </p:nvSpPr>
        <p:spPr>
          <a:xfrm>
            <a:off x="629841" y="1512002"/>
            <a:ext cx="3484959" cy="4349027"/>
          </a:xfrm>
          <a:prstGeom prst="rect">
            <a:avLst/>
          </a:prstGeom>
        </p:spPr>
        <p:txBody>
          <a:bodyPr>
            <a:normAutofit/>
          </a:bodyPr>
          <a:lstStyle>
            <a:lvl1pPr algn="l" defTabSz="914400" rtl="0" eaLnBrk="1" latinLnBrk="0" hangingPunct="1">
              <a:lnSpc>
                <a:spcPct val="80000"/>
              </a:lnSpc>
              <a:spcBef>
                <a:spcPct val="0"/>
              </a:spcBef>
              <a:buNone/>
              <a:defRPr sz="6800" b="1" kern="120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ct val="20000"/>
              </a:spcBef>
              <a:spcAft>
                <a:spcPts val="600"/>
              </a:spcAft>
              <a:buFont typeface="Arial" panose="020B0604020202020204" pitchFamily="34" charset="0"/>
            </a:pPr>
            <a:r>
              <a:rPr lang="en-US" sz="1569" b="0">
                <a:solidFill>
                  <a:schemeClr val="tx1"/>
                </a:solidFill>
                <a:latin typeface="+mn-lt"/>
                <a:ea typeface="+mn-ea"/>
                <a:cs typeface="+mn-cs"/>
              </a:rPr>
              <a:t>Sharing hope for young people experiencing or at risk of homelessness.</a:t>
            </a:r>
          </a:p>
        </p:txBody>
      </p:sp>
      <p:sp>
        <p:nvSpPr>
          <p:cNvPr id="3" name="Title 2">
            <a:extLst>
              <a:ext uri="{FF2B5EF4-FFF2-40B4-BE49-F238E27FC236}">
                <a16:creationId xmlns:a16="http://schemas.microsoft.com/office/drawing/2014/main" id="{0B2D15B7-9DFD-4FF4-AC12-8563972FC329}"/>
              </a:ext>
            </a:extLst>
          </p:cNvPr>
          <p:cNvSpPr>
            <a:spLocks noGrp="1"/>
          </p:cNvSpPr>
          <p:nvPr>
            <p:ph type="title"/>
          </p:nvPr>
        </p:nvSpPr>
        <p:spPr>
          <a:xfrm>
            <a:off x="0" y="159767"/>
            <a:ext cx="4572000" cy="1352235"/>
          </a:xfrm>
        </p:spPr>
        <p:txBody>
          <a:bodyPr>
            <a:noAutofit/>
          </a:bodyPr>
          <a:lstStyle/>
          <a:p>
            <a:pPr algn="l"/>
            <a:r>
              <a:rPr lang="en-AU" sz="3600" b="1" dirty="0">
                <a:effectLst/>
                <a:latin typeface="Arial" panose="020B0604020202020204" pitchFamily="34" charset="0"/>
                <a:ea typeface="Calibri" panose="020F0502020204030204" pitchFamily="34" charset="0"/>
                <a:cs typeface="Times New Roman" panose="02020603050405020304" pitchFamily="18" charset="0"/>
              </a:rPr>
              <a:t> </a:t>
            </a:r>
            <a:r>
              <a:rPr lang="en-AU" sz="3600" b="1" dirty="0">
                <a:effectLst/>
                <a:latin typeface="Verdana" panose="020B0604030504040204" pitchFamily="34" charset="0"/>
                <a:ea typeface="Verdana" panose="020B0604030504040204" pitchFamily="34" charset="0"/>
                <a:cs typeface="Times New Roman" panose="02020603050405020304" pitchFamily="18" charset="0"/>
              </a:rPr>
              <a:t>‘God’s call to Unity’</a:t>
            </a:r>
            <a:br>
              <a:rPr lang="en-US" sz="4000" b="1" dirty="0">
                <a:effectLst/>
              </a:rPr>
            </a:br>
            <a:br>
              <a:rPr lang="en-US" sz="4000" b="1" dirty="0">
                <a:effectLst/>
              </a:rPr>
            </a:br>
            <a:r>
              <a:rPr lang="en-AU" sz="20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What might that look like for you? </a:t>
            </a:r>
            <a:br>
              <a:rPr lang="en-AU" sz="20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br>
            <a:br>
              <a:rPr lang="en-AU" sz="20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br>
            <a:r>
              <a:rPr lang="en-AU" sz="20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How are you responding to God’s call for unity? </a:t>
            </a:r>
            <a:br>
              <a:rPr lang="en-AU" sz="20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br>
            <a:br>
              <a:rPr lang="en-AU" sz="20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br>
            <a:r>
              <a:rPr lang="en-AU" sz="20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How are all the relationships we build through our community services by congregation, Presbytery, </a:t>
            </a:r>
            <a:r>
              <a:rPr lang="en-AU" sz="20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and agencies reflective of God’s call for unity?</a:t>
            </a:r>
            <a:br>
              <a:rPr lang="en-AU" sz="2000" dirty="0">
                <a:effectLst/>
                <a:latin typeface="Verdana" panose="020B0604030504040204" pitchFamily="34" charset="0"/>
                <a:ea typeface="Verdana" panose="020B0604030504040204" pitchFamily="34" charset="0"/>
                <a:cs typeface="Times New Roman" panose="02020603050405020304" pitchFamily="18" charset="0"/>
              </a:rPr>
            </a:br>
            <a:endParaRPr lang="en-US" sz="2000" kern="1200" dirty="0">
              <a:solidFill>
                <a:schemeClr val="bg1"/>
              </a:solidFill>
              <a:latin typeface="Verdana" panose="020B0604030504040204" pitchFamily="34" charset="0"/>
              <a:ea typeface="Verdana" panose="020B0604030504040204" pitchFamily="34" charset="0"/>
            </a:endParaRPr>
          </a:p>
        </p:txBody>
      </p:sp>
      <p:sp>
        <p:nvSpPr>
          <p:cNvPr id="8" name="Title 1">
            <a:extLst>
              <a:ext uri="{FF2B5EF4-FFF2-40B4-BE49-F238E27FC236}">
                <a16:creationId xmlns:a16="http://schemas.microsoft.com/office/drawing/2014/main" id="{546F70B4-62DC-4D3A-A689-C7CD67EBD7D6}"/>
              </a:ext>
            </a:extLst>
          </p:cNvPr>
          <p:cNvSpPr txBox="1">
            <a:spLocks/>
          </p:cNvSpPr>
          <p:nvPr/>
        </p:nvSpPr>
        <p:spPr>
          <a:xfrm>
            <a:off x="5440217" y="298383"/>
            <a:ext cx="2872181" cy="2213907"/>
          </a:xfrm>
          <a:prstGeom prst="rect">
            <a:avLst/>
          </a:prstGeom>
        </p:spPr>
        <p:txBody>
          <a:bodyPr/>
          <a:lstStyle>
            <a:lvl1pPr algn="ctr" defTabSz="9144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AU" b="1" dirty="0">
                <a:solidFill>
                  <a:schemeClr val="tx1"/>
                </a:solidFill>
                <a:latin typeface="Verdana" panose="020B0604030504040204" pitchFamily="34" charset="0"/>
                <a:ea typeface="Verdana" panose="020B0604030504040204" pitchFamily="34" charset="0"/>
                <a:cs typeface="Verdana" panose="020B0604030504040204" pitchFamily="34" charset="0"/>
              </a:rPr>
              <a:t>Share Sunday: 2023</a:t>
            </a:r>
          </a:p>
        </p:txBody>
      </p:sp>
      <p:pic>
        <p:nvPicPr>
          <p:cNvPr id="7" name="Picture 6">
            <a:extLst>
              <a:ext uri="{FF2B5EF4-FFF2-40B4-BE49-F238E27FC236}">
                <a16:creationId xmlns:a16="http://schemas.microsoft.com/office/drawing/2014/main" id="{77115062-219F-4DE2-AD16-31E1AE3DEB18}"/>
              </a:ext>
            </a:extLst>
          </p:cNvPr>
          <p:cNvPicPr>
            <a:picLocks noChangeAspect="1"/>
          </p:cNvPicPr>
          <p:nvPr/>
        </p:nvPicPr>
        <p:blipFill>
          <a:blip r:embed="rId3"/>
          <a:stretch>
            <a:fillRect/>
          </a:stretch>
        </p:blipFill>
        <p:spPr>
          <a:xfrm>
            <a:off x="5440217" y="3041599"/>
            <a:ext cx="3160120" cy="2892648"/>
          </a:xfrm>
          <a:prstGeom prst="rect">
            <a:avLst/>
          </a:prstGeom>
        </p:spPr>
      </p:pic>
    </p:spTree>
    <p:extLst>
      <p:ext uri="{BB962C8B-B14F-4D97-AF65-F5344CB8AC3E}">
        <p14:creationId xmlns:p14="http://schemas.microsoft.com/office/powerpoint/2010/main" val="567850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40523-AC37-4DC7-AF35-8EDC734825D9}"/>
              </a:ext>
            </a:extLst>
          </p:cNvPr>
          <p:cNvSpPr>
            <a:spLocks noGrp="1"/>
          </p:cNvSpPr>
          <p:nvPr>
            <p:ph type="title"/>
          </p:nvPr>
        </p:nvSpPr>
        <p:spPr>
          <a:xfrm>
            <a:off x="503772" y="469755"/>
            <a:ext cx="8136456" cy="854760"/>
          </a:xfrm>
        </p:spPr>
        <p:txBody>
          <a:bodyPr>
            <a:normAutofit fontScale="90000"/>
          </a:bodyPr>
          <a:lstStyle/>
          <a:p>
            <a:r>
              <a:rPr lang="en-US" dirty="0"/>
              <a:t> </a:t>
            </a:r>
            <a:br>
              <a:rPr lang="en-AU" dirty="0"/>
            </a:br>
            <a:endParaRPr lang="en-AU" dirty="0"/>
          </a:p>
        </p:txBody>
      </p:sp>
      <p:pic>
        <p:nvPicPr>
          <p:cNvPr id="5" name="Picture 4" descr="Rolls of Newspaper">
            <a:extLst>
              <a:ext uri="{FF2B5EF4-FFF2-40B4-BE49-F238E27FC236}">
                <a16:creationId xmlns:a16="http://schemas.microsoft.com/office/drawing/2014/main" id="{C44F0955-C559-4A0D-82D6-F4B4BA03D0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7705" y="1496098"/>
            <a:ext cx="5286816" cy="3523684"/>
          </a:xfrm>
          <a:prstGeom prst="rect">
            <a:avLst/>
          </a:prstGeom>
        </p:spPr>
      </p:pic>
      <p:sp>
        <p:nvSpPr>
          <p:cNvPr id="7" name="Title 1">
            <a:extLst>
              <a:ext uri="{FF2B5EF4-FFF2-40B4-BE49-F238E27FC236}">
                <a16:creationId xmlns:a16="http://schemas.microsoft.com/office/drawing/2014/main" id="{42882678-6E92-4083-8A82-E66A471EAB1C}"/>
              </a:ext>
            </a:extLst>
          </p:cNvPr>
          <p:cNvSpPr txBox="1">
            <a:spLocks/>
          </p:cNvSpPr>
          <p:nvPr/>
        </p:nvSpPr>
        <p:spPr>
          <a:xfrm>
            <a:off x="408918" y="530298"/>
            <a:ext cx="6239710" cy="794217"/>
          </a:xfrm>
          <a:prstGeom prst="rect">
            <a:avLst/>
          </a:prstGeom>
        </p:spPr>
        <p:txBody>
          <a:bodyPr>
            <a:normAutofit fontScale="85000" lnSpcReduction="10000"/>
          </a:bodyPr>
          <a:lstStyle>
            <a:lvl1pPr algn="l" defTabSz="914400" rtl="0" eaLnBrk="1" latinLnBrk="0" hangingPunct="1">
              <a:lnSpc>
                <a:spcPct val="80000"/>
              </a:lnSpc>
              <a:spcBef>
                <a:spcPct val="0"/>
              </a:spcBef>
              <a:buNone/>
              <a:defRPr sz="4400" b="1" kern="1200" baseline="0">
                <a:solidFill>
                  <a:srgbClr val="A20066"/>
                </a:solidFill>
                <a:latin typeface="Verdana" panose="020B0604030504040204" pitchFamily="34" charset="0"/>
                <a:ea typeface="Verdana" panose="020B0604030504040204" pitchFamily="34" charset="0"/>
                <a:cs typeface="Verdana" panose="020B060403050404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AU" dirty="0"/>
              <a:t>Announcements/News</a:t>
            </a:r>
          </a:p>
        </p:txBody>
      </p:sp>
    </p:spTree>
    <p:extLst>
      <p:ext uri="{BB962C8B-B14F-4D97-AF65-F5344CB8AC3E}">
        <p14:creationId xmlns:p14="http://schemas.microsoft.com/office/powerpoint/2010/main" val="1185199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41DE8B-F655-4B9C-B985-09EFEA1D0589}"/>
              </a:ext>
            </a:extLst>
          </p:cNvPr>
          <p:cNvSpPr>
            <a:spLocks noGrp="1"/>
          </p:cNvSpPr>
          <p:nvPr>
            <p:ph type="title"/>
          </p:nvPr>
        </p:nvSpPr>
        <p:spPr>
          <a:xfrm>
            <a:off x="547200" y="414000"/>
            <a:ext cx="3600000" cy="1512168"/>
          </a:xfrm>
        </p:spPr>
        <p:txBody>
          <a:bodyPr>
            <a:normAutofit/>
          </a:bodyPr>
          <a:lstStyle/>
          <a:p>
            <a:r>
              <a:rPr lang="en-US" dirty="0"/>
              <a:t>Opening Prayer</a:t>
            </a:r>
            <a:endParaRPr lang="en-AU" dirty="0"/>
          </a:p>
        </p:txBody>
      </p:sp>
      <p:sp>
        <p:nvSpPr>
          <p:cNvPr id="2" name="TextBox 1">
            <a:extLst>
              <a:ext uri="{FF2B5EF4-FFF2-40B4-BE49-F238E27FC236}">
                <a16:creationId xmlns:a16="http://schemas.microsoft.com/office/drawing/2014/main" id="{7493CDE0-B2C6-4BF5-9D21-0281066BB765}"/>
              </a:ext>
            </a:extLst>
          </p:cNvPr>
          <p:cNvSpPr txBox="1"/>
          <p:nvPr/>
        </p:nvSpPr>
        <p:spPr>
          <a:xfrm>
            <a:off x="4996802" y="736545"/>
            <a:ext cx="4328809" cy="6463905"/>
          </a:xfrm>
          <a:prstGeom prst="rect">
            <a:avLst/>
          </a:prstGeom>
        </p:spPr>
        <p:txBody>
          <a:bodyPr rtlCol="0">
            <a:noAutofit/>
          </a:bodyPr>
          <a:lstStyle/>
          <a:p>
            <a:pPr>
              <a:lnSpc>
                <a:spcPct val="90000"/>
              </a:lnSpc>
              <a:spcBef>
                <a:spcPct val="20000"/>
              </a:spcBef>
            </a:pPr>
            <a:r>
              <a:rPr lang="en-US" sz="2000" b="1" dirty="0">
                <a:solidFill>
                  <a:schemeClr val="bg1"/>
                </a:solidFill>
                <a:effectLst/>
                <a:latin typeface="Verdana" panose="020B0604030504040204" pitchFamily="34" charset="0"/>
                <a:ea typeface="Verdana" panose="020B0604030504040204" pitchFamily="34" charset="0"/>
              </a:rPr>
              <a:t>God, of the broken heart,</a:t>
            </a:r>
          </a:p>
          <a:p>
            <a:pPr>
              <a:lnSpc>
                <a:spcPct val="90000"/>
              </a:lnSpc>
              <a:spcBef>
                <a:spcPct val="20000"/>
              </a:spcBef>
            </a:pPr>
            <a:r>
              <a:rPr lang="en-US" sz="2000" b="1" dirty="0">
                <a:solidFill>
                  <a:schemeClr val="bg1"/>
                </a:solidFill>
                <a:effectLst/>
                <a:latin typeface="Verdana" panose="020B0604030504040204" pitchFamily="34" charset="0"/>
                <a:ea typeface="Verdana" panose="020B0604030504040204" pitchFamily="34" charset="0"/>
              </a:rPr>
              <a:t> </a:t>
            </a:r>
          </a:p>
          <a:p>
            <a:pPr>
              <a:lnSpc>
                <a:spcPct val="90000"/>
              </a:lnSpc>
              <a:spcBef>
                <a:spcPct val="20000"/>
              </a:spcBef>
            </a:pPr>
            <a:r>
              <a:rPr lang="en-US" sz="2000" b="1" dirty="0">
                <a:solidFill>
                  <a:schemeClr val="bg1"/>
                </a:solidFill>
                <a:effectLst/>
                <a:latin typeface="Verdana" panose="020B0604030504040204" pitchFamily="34" charset="0"/>
                <a:ea typeface="Verdana" panose="020B0604030504040204" pitchFamily="34" charset="0"/>
              </a:rPr>
              <a:t>And for a broken world,</a:t>
            </a:r>
          </a:p>
          <a:p>
            <a:pPr>
              <a:lnSpc>
                <a:spcPct val="90000"/>
              </a:lnSpc>
              <a:spcBef>
                <a:spcPct val="20000"/>
              </a:spcBef>
            </a:pPr>
            <a:endParaRPr lang="en-US" sz="2000" b="1" dirty="0">
              <a:solidFill>
                <a:schemeClr val="bg1"/>
              </a:solidFill>
              <a:effectLst/>
              <a:latin typeface="Verdana" panose="020B0604030504040204" pitchFamily="34" charset="0"/>
              <a:ea typeface="Verdana" panose="020B0604030504040204" pitchFamily="34" charset="0"/>
            </a:endParaRPr>
          </a:p>
          <a:p>
            <a:pPr>
              <a:lnSpc>
                <a:spcPct val="90000"/>
              </a:lnSpc>
              <a:spcBef>
                <a:spcPct val="20000"/>
              </a:spcBef>
            </a:pPr>
            <a:r>
              <a:rPr lang="en-US" sz="2000" b="1" dirty="0">
                <a:solidFill>
                  <a:schemeClr val="bg1"/>
                </a:solidFill>
                <a:effectLst/>
                <a:latin typeface="Verdana" panose="020B0604030504040204" pitchFamily="34" charset="0"/>
                <a:ea typeface="Verdana" panose="020B0604030504040204" pitchFamily="34" charset="0"/>
              </a:rPr>
              <a:t>We come seeking your presence</a:t>
            </a:r>
          </a:p>
          <a:p>
            <a:pPr>
              <a:lnSpc>
                <a:spcPct val="90000"/>
              </a:lnSpc>
              <a:spcBef>
                <a:spcPct val="20000"/>
              </a:spcBef>
            </a:pPr>
            <a:endParaRPr lang="en-US" sz="2000" b="1" dirty="0">
              <a:solidFill>
                <a:schemeClr val="bg1"/>
              </a:solidFill>
              <a:effectLst/>
              <a:latin typeface="Verdana" panose="020B0604030504040204" pitchFamily="34" charset="0"/>
              <a:ea typeface="Verdana" panose="020B0604030504040204" pitchFamily="34" charset="0"/>
            </a:endParaRPr>
          </a:p>
          <a:p>
            <a:pPr>
              <a:lnSpc>
                <a:spcPct val="90000"/>
              </a:lnSpc>
              <a:spcBef>
                <a:spcPct val="20000"/>
              </a:spcBef>
            </a:pPr>
            <a:r>
              <a:rPr lang="en-US" sz="2000" b="1" dirty="0">
                <a:solidFill>
                  <a:schemeClr val="bg1"/>
                </a:solidFill>
                <a:effectLst/>
                <a:latin typeface="Verdana" panose="020B0604030504040204" pitchFamily="34" charset="0"/>
                <a:ea typeface="Verdana" panose="020B0604030504040204" pitchFamily="34" charset="0"/>
              </a:rPr>
              <a:t>To dry our tears, </a:t>
            </a:r>
          </a:p>
          <a:p>
            <a:pPr>
              <a:lnSpc>
                <a:spcPct val="90000"/>
              </a:lnSpc>
              <a:spcBef>
                <a:spcPct val="20000"/>
              </a:spcBef>
            </a:pPr>
            <a:endParaRPr lang="en-US" sz="2000" b="1" dirty="0">
              <a:solidFill>
                <a:schemeClr val="bg1"/>
              </a:solidFill>
              <a:effectLst/>
              <a:latin typeface="Verdana" panose="020B0604030504040204" pitchFamily="34" charset="0"/>
              <a:ea typeface="Verdana" panose="020B0604030504040204" pitchFamily="34" charset="0"/>
            </a:endParaRPr>
          </a:p>
          <a:p>
            <a:pPr>
              <a:lnSpc>
                <a:spcPct val="90000"/>
              </a:lnSpc>
              <a:spcBef>
                <a:spcPct val="20000"/>
              </a:spcBef>
            </a:pPr>
            <a:r>
              <a:rPr lang="en-US" sz="2000" b="1" dirty="0">
                <a:solidFill>
                  <a:schemeClr val="bg1"/>
                </a:solidFill>
                <a:effectLst/>
                <a:latin typeface="Verdana" panose="020B0604030504040204" pitchFamily="34" charset="0"/>
                <a:ea typeface="Verdana" panose="020B0604030504040204" pitchFamily="34" charset="0"/>
              </a:rPr>
              <a:t>Share our joys, </a:t>
            </a:r>
          </a:p>
          <a:p>
            <a:pPr>
              <a:lnSpc>
                <a:spcPct val="90000"/>
              </a:lnSpc>
              <a:spcBef>
                <a:spcPct val="20000"/>
              </a:spcBef>
            </a:pPr>
            <a:endParaRPr lang="en-US" sz="2000" b="1" dirty="0">
              <a:solidFill>
                <a:schemeClr val="bg1"/>
              </a:solidFill>
              <a:effectLst/>
              <a:latin typeface="Verdana" panose="020B0604030504040204" pitchFamily="34" charset="0"/>
              <a:ea typeface="Verdana" panose="020B0604030504040204" pitchFamily="34" charset="0"/>
            </a:endParaRPr>
          </a:p>
          <a:p>
            <a:pPr>
              <a:lnSpc>
                <a:spcPct val="90000"/>
              </a:lnSpc>
              <a:spcBef>
                <a:spcPct val="20000"/>
              </a:spcBef>
            </a:pPr>
            <a:r>
              <a:rPr lang="en-US" sz="2000" b="1" dirty="0">
                <a:solidFill>
                  <a:schemeClr val="bg1"/>
                </a:solidFill>
                <a:effectLst/>
                <a:latin typeface="Verdana" panose="020B0604030504040204" pitchFamily="34" charset="0"/>
                <a:ea typeface="Verdana" panose="020B0604030504040204" pitchFamily="34" charset="0"/>
              </a:rPr>
              <a:t>To hold us close</a:t>
            </a:r>
          </a:p>
          <a:p>
            <a:pPr>
              <a:lnSpc>
                <a:spcPct val="90000"/>
              </a:lnSpc>
              <a:spcBef>
                <a:spcPct val="20000"/>
              </a:spcBef>
            </a:pPr>
            <a:r>
              <a:rPr lang="en-US" sz="2000" b="1" dirty="0">
                <a:solidFill>
                  <a:schemeClr val="bg1"/>
                </a:solidFill>
                <a:effectLst/>
                <a:latin typeface="Verdana" panose="020B0604030504040204" pitchFamily="34" charset="0"/>
                <a:ea typeface="Verdana" panose="020B0604030504040204" pitchFamily="34" charset="0"/>
              </a:rPr>
              <a:t>And for your dream to rise again,</a:t>
            </a:r>
          </a:p>
          <a:p>
            <a:pPr>
              <a:lnSpc>
                <a:spcPct val="90000"/>
              </a:lnSpc>
              <a:spcBef>
                <a:spcPct val="20000"/>
              </a:spcBef>
            </a:pPr>
            <a:endParaRPr lang="en-US" sz="2000" b="1" dirty="0">
              <a:solidFill>
                <a:schemeClr val="bg1"/>
              </a:solidFill>
              <a:effectLst/>
              <a:latin typeface="Verdana" panose="020B0604030504040204" pitchFamily="34" charset="0"/>
              <a:ea typeface="Verdana" panose="020B0604030504040204" pitchFamily="34" charset="0"/>
            </a:endParaRPr>
          </a:p>
          <a:p>
            <a:pPr>
              <a:lnSpc>
                <a:spcPct val="90000"/>
              </a:lnSpc>
              <a:spcBef>
                <a:spcPct val="20000"/>
              </a:spcBef>
            </a:pPr>
            <a:r>
              <a:rPr lang="en-US" sz="2000" b="1" dirty="0">
                <a:solidFill>
                  <a:schemeClr val="bg1"/>
                </a:solidFill>
                <a:effectLst/>
                <a:latin typeface="Verdana" panose="020B0604030504040204" pitchFamily="34" charset="0"/>
                <a:ea typeface="Verdana" panose="020B0604030504040204" pitchFamily="34" charset="0"/>
              </a:rPr>
              <a:t>In us and through us. </a:t>
            </a:r>
          </a:p>
          <a:p>
            <a:pPr>
              <a:lnSpc>
                <a:spcPct val="90000"/>
              </a:lnSpc>
              <a:spcBef>
                <a:spcPct val="20000"/>
              </a:spcBef>
            </a:pPr>
            <a:endParaRPr lang="en-AU" sz="2000" dirty="0">
              <a:solidFill>
                <a:schemeClr val="bg1"/>
              </a:solidFill>
              <a:effectLst/>
              <a:latin typeface="Verdana" panose="020B0604030504040204" pitchFamily="34" charset="0"/>
              <a:ea typeface="Verdana" panose="020B0604030504040204" pitchFamily="34" charset="0"/>
            </a:endParaRPr>
          </a:p>
        </p:txBody>
      </p:sp>
      <p:pic>
        <p:nvPicPr>
          <p:cNvPr id="4" name="Picture 3">
            <a:extLst>
              <a:ext uri="{FF2B5EF4-FFF2-40B4-BE49-F238E27FC236}">
                <a16:creationId xmlns:a16="http://schemas.microsoft.com/office/drawing/2014/main" id="{5BC03C1A-8F63-454F-B70A-056738A372CC}"/>
              </a:ext>
            </a:extLst>
          </p:cNvPr>
          <p:cNvPicPr>
            <a:picLocks noChangeAspect="1"/>
          </p:cNvPicPr>
          <p:nvPr/>
        </p:nvPicPr>
        <p:blipFill>
          <a:blip r:embed="rId3"/>
          <a:stretch>
            <a:fillRect/>
          </a:stretch>
        </p:blipFill>
        <p:spPr>
          <a:xfrm>
            <a:off x="631026" y="1696925"/>
            <a:ext cx="2773920" cy="4157832"/>
          </a:xfrm>
          <a:prstGeom prst="rect">
            <a:avLst/>
          </a:prstGeom>
        </p:spPr>
      </p:pic>
    </p:spTree>
    <p:extLst>
      <p:ext uri="{BB962C8B-B14F-4D97-AF65-F5344CB8AC3E}">
        <p14:creationId xmlns:p14="http://schemas.microsoft.com/office/powerpoint/2010/main" val="3725048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41DE8B-F655-4B9C-B985-09EFEA1D0589}"/>
              </a:ext>
            </a:extLst>
          </p:cNvPr>
          <p:cNvSpPr>
            <a:spLocks noGrp="1"/>
          </p:cNvSpPr>
          <p:nvPr>
            <p:ph type="title"/>
          </p:nvPr>
        </p:nvSpPr>
        <p:spPr>
          <a:xfrm>
            <a:off x="547200" y="414000"/>
            <a:ext cx="3600000" cy="1512168"/>
          </a:xfrm>
        </p:spPr>
        <p:txBody>
          <a:bodyPr>
            <a:normAutofit/>
          </a:bodyPr>
          <a:lstStyle/>
          <a:p>
            <a:r>
              <a:rPr lang="en-US" dirty="0"/>
              <a:t>Prayer of confession</a:t>
            </a:r>
            <a:endParaRPr lang="en-AU" dirty="0"/>
          </a:p>
        </p:txBody>
      </p:sp>
      <p:sp>
        <p:nvSpPr>
          <p:cNvPr id="2" name="TextBox 1">
            <a:extLst>
              <a:ext uri="{FF2B5EF4-FFF2-40B4-BE49-F238E27FC236}">
                <a16:creationId xmlns:a16="http://schemas.microsoft.com/office/drawing/2014/main" id="{7493CDE0-B2C6-4BF5-9D21-0281066BB765}"/>
              </a:ext>
            </a:extLst>
          </p:cNvPr>
          <p:cNvSpPr txBox="1"/>
          <p:nvPr/>
        </p:nvSpPr>
        <p:spPr>
          <a:xfrm>
            <a:off x="4812533" y="414000"/>
            <a:ext cx="4331468" cy="6437606"/>
          </a:xfrm>
          <a:prstGeom prst="rect">
            <a:avLst/>
          </a:prstGeom>
        </p:spPr>
        <p:txBody>
          <a:bodyPr rtlCol="0">
            <a:noAutofit/>
          </a:bodyPr>
          <a:lstStyle/>
          <a:p>
            <a:r>
              <a:rPr lang="en-US" sz="2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God of everlasting hope and mercy,</a:t>
            </a:r>
          </a:p>
          <a:p>
            <a:r>
              <a:rPr lang="en-US" sz="2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We weary you with our excuses,</a:t>
            </a:r>
          </a:p>
          <a:p>
            <a:r>
              <a:rPr lang="en-US" sz="2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Our petty jealousies,</a:t>
            </a:r>
          </a:p>
          <a:p>
            <a:r>
              <a:rPr lang="en-US" sz="2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Our long-held grudges,</a:t>
            </a:r>
          </a:p>
          <a:p>
            <a:r>
              <a:rPr lang="en-US" sz="2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Our self-righteousness and supposed superiority.</a:t>
            </a:r>
          </a:p>
          <a:p>
            <a:r>
              <a:rPr lang="en-US" sz="2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May our hearts be broken like yours is broken</a:t>
            </a:r>
          </a:p>
          <a:p>
            <a:r>
              <a:rPr lang="en-US" sz="2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May your cleansing tears flow through our lives</a:t>
            </a:r>
          </a:p>
          <a:p>
            <a:r>
              <a:rPr lang="en-US" sz="2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May the boat of our ego be lost in the depth of your sea</a:t>
            </a:r>
          </a:p>
          <a:p>
            <a:r>
              <a:rPr lang="en-US" sz="2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May your tender heart be found in us.</a:t>
            </a:r>
          </a:p>
          <a:p>
            <a:endParaRPr lang="en-AU" sz="2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335B7A78-DD20-4C21-91ED-398E1348BC26}"/>
              </a:ext>
            </a:extLst>
          </p:cNvPr>
          <p:cNvPicPr>
            <a:picLocks noChangeAspect="1"/>
          </p:cNvPicPr>
          <p:nvPr/>
        </p:nvPicPr>
        <p:blipFill>
          <a:blip r:embed="rId3"/>
          <a:stretch>
            <a:fillRect/>
          </a:stretch>
        </p:blipFill>
        <p:spPr>
          <a:xfrm>
            <a:off x="734517" y="2282800"/>
            <a:ext cx="3596952" cy="2475191"/>
          </a:xfrm>
          <a:prstGeom prst="rect">
            <a:avLst/>
          </a:prstGeom>
        </p:spPr>
      </p:pic>
    </p:spTree>
    <p:extLst>
      <p:ext uri="{BB962C8B-B14F-4D97-AF65-F5344CB8AC3E}">
        <p14:creationId xmlns:p14="http://schemas.microsoft.com/office/powerpoint/2010/main" val="2376828976"/>
      </p:ext>
    </p:extLst>
  </p:cSld>
  <p:clrMapOvr>
    <a:masterClrMapping/>
  </p:clrMapOvr>
</p:sld>
</file>

<file path=ppt/theme/theme1.xml><?xml version="1.0" encoding="utf-8"?>
<a:theme xmlns:a="http://schemas.openxmlformats.org/drawingml/2006/main" name="Uniting">
  <a:themeElements>
    <a:clrScheme name="Custom 1">
      <a:dk1>
        <a:srgbClr val="0A0000"/>
      </a:dk1>
      <a:lt1>
        <a:srgbClr val="FFFFFF"/>
      </a:lt1>
      <a:dk2>
        <a:srgbClr val="A20066"/>
      </a:dk2>
      <a:lt2>
        <a:srgbClr val="A1D6CA"/>
      </a:lt2>
      <a:accent1>
        <a:srgbClr val="FFD100"/>
      </a:accent1>
      <a:accent2>
        <a:srgbClr val="BBBCBC"/>
      </a:accent2>
      <a:accent3>
        <a:srgbClr val="84BD00"/>
      </a:accent3>
      <a:accent4>
        <a:srgbClr val="A1D6CA"/>
      </a:accent4>
      <a:accent5>
        <a:srgbClr val="D14124"/>
      </a:accent5>
      <a:accent6>
        <a:srgbClr val="F79646"/>
      </a:accent6>
      <a:hlink>
        <a:srgbClr val="0000FF"/>
      </a:hlink>
      <a:folHlink>
        <a:srgbClr val="800080"/>
      </a:folHlink>
    </a:clrScheme>
    <a:fontScheme name="Uniting TT Set">
      <a:majorFont>
        <a:latin typeface="FS Elliot Pro Heavy"/>
        <a:ea typeface=""/>
        <a:cs typeface=""/>
      </a:majorFont>
      <a:minorFont>
        <a:latin typeface="FS Elliot Pro"/>
        <a:ea typeface=""/>
        <a:cs typeface=""/>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hare Sunday 2018 PowerPoint with notes" id="{2C462F60-F080-4F4D-9D06-6A173F390D4A}" vid="{C700C777-6CA7-4028-8D26-EEA4602A6C8E}"/>
    </a:ext>
  </a:extLst>
</a:theme>
</file>

<file path=ppt/theme/theme2.xml><?xml version="1.0" encoding="utf-8"?>
<a:theme xmlns:a="http://schemas.openxmlformats.org/drawingml/2006/main" name="Theme1">
  <a:themeElements>
    <a:clrScheme name="Custom 2">
      <a:dk1>
        <a:srgbClr val="000000"/>
      </a:dk1>
      <a:lt1>
        <a:srgbClr val="FFFFFF"/>
      </a:lt1>
      <a:dk2>
        <a:srgbClr val="A20066"/>
      </a:dk2>
      <a:lt2>
        <a:srgbClr val="F0F1F1"/>
      </a:lt2>
      <a:accent1>
        <a:srgbClr val="D14124"/>
      </a:accent1>
      <a:accent2>
        <a:srgbClr val="A1D6CA"/>
      </a:accent2>
      <a:accent3>
        <a:srgbClr val="A20066"/>
      </a:accent3>
      <a:accent4>
        <a:srgbClr val="FFD100"/>
      </a:accent4>
      <a:accent5>
        <a:srgbClr val="84D100"/>
      </a:accent5>
      <a:accent6>
        <a:srgbClr val="B8BCBC"/>
      </a:accent6>
      <a:hlink>
        <a:srgbClr val="A20066"/>
      </a:hlink>
      <a:folHlink>
        <a:srgbClr val="A20066"/>
      </a:folHlink>
    </a:clrScheme>
    <a:fontScheme name="Uniting">
      <a:majorFont>
        <a:latin typeface="Verdana"/>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Uniting Purple">
      <a:srgbClr val="A20066"/>
    </a:custClr>
    <a:custClr name="Uniting Ocean">
      <a:srgbClr val="6AD1E3"/>
    </a:custClr>
    <a:custClr name="Uniting Coast">
      <a:srgbClr val="FFD100"/>
    </a:custClr>
    <a:custClr name="Uniting Urban">
      <a:srgbClr val="B8BCBC"/>
    </a:custClr>
    <a:custClr name="Uniting Dark Urban">
      <a:srgbClr val="AEAEAE"/>
    </a:custClr>
    <a:custClr name="Uniting Parks">
      <a:srgbClr val="84BD00"/>
    </a:custClr>
    <a:custClr name="Uniting Ranges">
      <a:srgbClr val="A1D6CA"/>
    </a:custClr>
    <a:custClr name="Uniting Centre">
      <a:srgbClr val="D14124"/>
    </a:custClr>
    <a:custClr name="Uniting Jacaranda">
      <a:srgbClr val="8BAAD4"/>
    </a:custClr>
  </a:custClrLst>
  <a:extLst>
    <a:ext uri="{05A4C25C-085E-4340-85A3-A5531E510DB2}">
      <thm15:themeFamily xmlns:thm15="http://schemas.microsoft.com/office/thememl/2012/main" name="UTV001-PowerPoint-Template-v2.potx" id="{132CEF7E-F84F-40B8-9A62-56BB12E9A984}" vid="{B6164F6B-65F4-475B-AFDB-E3C867985DFA}"/>
    </a:ext>
  </a:extLst>
</a:theme>
</file>

<file path=ppt/theme/theme3.xml><?xml version="1.0" encoding="utf-8"?>
<a:theme xmlns:a="http://schemas.openxmlformats.org/drawingml/2006/main" name="2_Uniting">
  <a:themeElements>
    <a:clrScheme name="Custom 3">
      <a:dk1>
        <a:srgbClr val="0A0000"/>
      </a:dk1>
      <a:lt1>
        <a:srgbClr val="FFFFFF"/>
      </a:lt1>
      <a:dk2>
        <a:srgbClr val="A20066"/>
      </a:dk2>
      <a:lt2>
        <a:srgbClr val="A1D6CA"/>
      </a:lt2>
      <a:accent1>
        <a:srgbClr val="FFD100"/>
      </a:accent1>
      <a:accent2>
        <a:srgbClr val="BBBCBC"/>
      </a:accent2>
      <a:accent3>
        <a:srgbClr val="84BD00"/>
      </a:accent3>
      <a:accent4>
        <a:srgbClr val="A1D6CA"/>
      </a:accent4>
      <a:accent5>
        <a:srgbClr val="D14124"/>
      </a:accent5>
      <a:accent6>
        <a:srgbClr val="F79646"/>
      </a:accent6>
      <a:hlink>
        <a:srgbClr val="0000FF"/>
      </a:hlink>
      <a:folHlink>
        <a:srgbClr val="800080"/>
      </a:folHlink>
    </a:clrScheme>
    <a:fontScheme name="Uniting TT Set">
      <a:majorFont>
        <a:latin typeface="FS Elliot Pro Heavy"/>
        <a:ea typeface=""/>
        <a:cs typeface=""/>
      </a:majorFont>
      <a:minorFont>
        <a:latin typeface="FS Elliot Pro"/>
        <a:ea typeface=""/>
        <a:cs typeface=""/>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A923D4F9-C712-8046-8921-002278E08717}" vid="{178C056B-E715-074D-8380-708E113D3FF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CF774F456CE4E47B87460DB99858F48" ma:contentTypeVersion="16" ma:contentTypeDescription="Create a new document." ma:contentTypeScope="" ma:versionID="598f3a534eea7da6830601da0f439e68">
  <xsd:schema xmlns:xsd="http://www.w3.org/2001/XMLSchema" xmlns:xs="http://www.w3.org/2001/XMLSchema" xmlns:p="http://schemas.microsoft.com/office/2006/metadata/properties" xmlns:ns2="811a84d3-b181-4750-b6ea-b69625216feb" xmlns:ns3="6aea7627-3102-42b0-8ec2-a4b8c70de709" targetNamespace="http://schemas.microsoft.com/office/2006/metadata/properties" ma:root="true" ma:fieldsID="4fdc282546f8c77c69f9e4ca11e45952" ns2:_="" ns3:_="">
    <xsd:import namespace="811a84d3-b181-4750-b6ea-b69625216feb"/>
    <xsd:import namespace="6aea7627-3102-42b0-8ec2-a4b8c70de70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1a84d3-b181-4750-b6ea-b69625216f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1220a0f-eb5e-4c4f-9289-2aed311e66c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aea7627-3102-42b0-8ec2-a4b8c70de70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150b841-ac89-41ff-8677-79b0dec76022}" ma:internalName="TaxCatchAll" ma:showField="CatchAllData" ma:web="6aea7627-3102-42b0-8ec2-a4b8c70de7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aea7627-3102-42b0-8ec2-a4b8c70de709" xsi:nil="true"/>
    <lcf76f155ced4ddcb4097134ff3c332f xmlns="811a84d3-b181-4750-b6ea-b69625216fe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30576DF-3E92-409F-8ACD-28DD0EC1B63E}">
  <ds:schemaRefs>
    <ds:schemaRef ds:uri="http://schemas.microsoft.com/sharepoint/v3/contenttype/forms"/>
  </ds:schemaRefs>
</ds:datastoreItem>
</file>

<file path=customXml/itemProps2.xml><?xml version="1.0" encoding="utf-8"?>
<ds:datastoreItem xmlns:ds="http://schemas.openxmlformats.org/officeDocument/2006/customXml" ds:itemID="{7CB6EA55-D3EB-453A-941A-BFF25D3538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1a84d3-b181-4750-b6ea-b69625216feb"/>
    <ds:schemaRef ds:uri="6aea7627-3102-42b0-8ec2-a4b8c70de7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A9B1B8C-57E6-428E-8A38-655E6CB415ED}">
  <ds:schemaRefs>
    <ds:schemaRef ds:uri="http://purl.org/dc/elements/1.1/"/>
    <ds:schemaRef ds:uri="http://schemas.microsoft.com/office/2006/metadata/properties"/>
    <ds:schemaRef ds:uri="http://schemas.microsoft.com/office/infopath/2007/PartnerControls"/>
    <ds:schemaRef ds:uri="http://purl.org/dc/terms/"/>
    <ds:schemaRef ds:uri="http://schemas.microsoft.com/office/2006/documentManagement/types"/>
    <ds:schemaRef ds:uri="0fb3e411-74e6-40c4-bcb9-85470ad7eaee"/>
    <ds:schemaRef ds:uri="http://schemas.openxmlformats.org/package/2006/metadata/core-properties"/>
    <ds:schemaRef ds:uri="580b8cdc-16de-40b9-bc04-bbb24fbc0869"/>
    <ds:schemaRef ds:uri="http://www.w3.org/XML/1998/namespace"/>
    <ds:schemaRef ds:uri="http://purl.org/dc/dcmitype/"/>
    <ds:schemaRef ds:uri="6aea7627-3102-42b0-8ec2-a4b8c70de709"/>
    <ds:schemaRef ds:uri="811a84d3-b181-4750-b6ea-b69625216feb"/>
  </ds:schemaRefs>
</ds:datastoreItem>
</file>

<file path=docProps/app.xml><?xml version="1.0" encoding="utf-8"?>
<Properties xmlns="http://schemas.openxmlformats.org/officeDocument/2006/extended-properties" xmlns:vt="http://schemas.openxmlformats.org/officeDocument/2006/docPropsVTypes">
  <TotalTime>0</TotalTime>
  <Words>3936</Words>
  <Application>Microsoft Office PowerPoint</Application>
  <PresentationFormat>On-screen Show (4:3)</PresentationFormat>
  <Paragraphs>433</Paragraphs>
  <Slides>34</Slides>
  <Notes>34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34</vt:i4>
      </vt:variant>
    </vt:vector>
  </HeadingPairs>
  <TitlesOfParts>
    <vt:vector size="45" baseType="lpstr">
      <vt:lpstr>Verdana</vt:lpstr>
      <vt:lpstr>Lucida Grande</vt:lpstr>
      <vt:lpstr>Calibri Light</vt:lpstr>
      <vt:lpstr>FS Elliot Pro</vt:lpstr>
      <vt:lpstr>Calibri</vt:lpstr>
      <vt:lpstr>Segoe UI</vt:lpstr>
      <vt:lpstr>Arial</vt:lpstr>
      <vt:lpstr>FS Elliot Pro Heavy</vt:lpstr>
      <vt:lpstr>Uniting</vt:lpstr>
      <vt:lpstr>Theme1</vt:lpstr>
      <vt:lpstr>2_Uniting</vt:lpstr>
      <vt:lpstr>Share Sunday 2023</vt:lpstr>
      <vt:lpstr>Acknowledgement of country</vt:lpstr>
      <vt:lpstr>Call to worship</vt:lpstr>
      <vt:lpstr>Opening Hymn</vt:lpstr>
      <vt:lpstr>Greeting</vt:lpstr>
      <vt:lpstr> ‘God’s call to Unity’  What might that look like for you?   How are you responding to God’s call for unity?   How are all the relationships we build through our community services by congregation, Presbytery, and agencies reflective of God’s call for unity? </vt:lpstr>
      <vt:lpstr>  </vt:lpstr>
      <vt:lpstr>Opening Prayer</vt:lpstr>
      <vt:lpstr>Prayer of confession</vt:lpstr>
      <vt:lpstr>Declaration of forgiveness</vt:lpstr>
      <vt:lpstr>The Peace</vt:lpstr>
      <vt:lpstr>Thanksgiving Song or Hymn </vt:lpstr>
      <vt:lpstr>PowerPoint Presentation</vt:lpstr>
      <vt:lpstr>PowerPoint Presentation</vt:lpstr>
      <vt:lpstr>Hymn</vt:lpstr>
      <vt:lpstr>Sermon/Reflection</vt:lpstr>
      <vt:lpstr>Asylum Seeker Welcome Centre – Brunswick </vt:lpstr>
      <vt:lpstr>Winter Appeal – Nancy </vt:lpstr>
      <vt:lpstr>Lifeline - Prahran</vt:lpstr>
      <vt:lpstr>Hymn</vt:lpstr>
      <vt:lpstr>Offering</vt:lpstr>
      <vt:lpstr>Prayers of the people</vt:lpstr>
      <vt:lpstr>Prayers of the people</vt:lpstr>
      <vt:lpstr>Prayers of the people</vt:lpstr>
      <vt:lpstr>Prayers of the people</vt:lpstr>
      <vt:lpstr>Prayers of the people</vt:lpstr>
      <vt:lpstr>Prayers of the people</vt:lpstr>
      <vt:lpstr>Prayers of the people</vt:lpstr>
      <vt:lpstr>PowerPoint Presentation</vt:lpstr>
      <vt:lpstr>Closing Hymn</vt:lpstr>
      <vt:lpstr>Word of mission &amp; blessing   </vt:lpstr>
      <vt:lpstr>We sing our final blessing…</vt:lpstr>
      <vt:lpstr>Thank you for  SHARING</vt:lpstr>
      <vt:lpstr>Community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Share Sunday 2020</dc:title>
  <dc:creator/>
  <cp:lastModifiedBy/>
  <cp:revision>2</cp:revision>
  <dcterms:created xsi:type="dcterms:W3CDTF">2020-06-03T00:45:57Z</dcterms:created>
  <dcterms:modified xsi:type="dcterms:W3CDTF">2023-06-14T04:54:51Z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0x010100ACF774F456CE4E47B87460DB99858F48</vt:lpwstr>
  </property>
</Properties>
</file>